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6" r:id="rId3"/>
    <p:sldId id="275" r:id="rId4"/>
    <p:sldId id="272" r:id="rId5"/>
    <p:sldId id="273" r:id="rId6"/>
    <p:sldId id="270" r:id="rId7"/>
    <p:sldId id="274" r:id="rId8"/>
    <p:sldId id="261" r:id="rId9"/>
    <p:sldId id="262" r:id="rId10"/>
    <p:sldId id="263" r:id="rId11"/>
    <p:sldId id="265" r:id="rId12"/>
    <p:sldId id="264"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2"/>
    <p:restoredTop sz="65465"/>
  </p:normalViewPr>
  <p:slideViewPr>
    <p:cSldViewPr snapToGrid="0">
      <p:cViewPr varScale="1">
        <p:scale>
          <a:sx n="80" d="100"/>
          <a:sy n="80" d="100"/>
        </p:scale>
        <p:origin x="1216" y="176"/>
      </p:cViewPr>
      <p:guideLst/>
    </p:cSldViewPr>
  </p:slideViewPr>
  <p:notesTextViewPr>
    <p:cViewPr>
      <p:scale>
        <a:sx n="120" d="100"/>
        <a:sy n="1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B022A4-EE1F-4692-A18E-8D81BCB1A33B}"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0546C3DB-8FE2-481F-AD0D-C4BE5DE6E3A9}">
      <dgm:prSet/>
      <dgm:spPr/>
      <dgm:t>
        <a:bodyPr/>
        <a:lstStyle/>
        <a:p>
          <a:pPr>
            <a:lnSpc>
              <a:spcPct val="100000"/>
            </a:lnSpc>
            <a:defRPr b="1"/>
          </a:pPr>
          <a:r>
            <a:rPr lang="en-US"/>
            <a:t>Collected from 8 jurisdictions across the country </a:t>
          </a:r>
        </a:p>
      </dgm:t>
    </dgm:pt>
    <dgm:pt modelId="{0255CA88-1666-4365-939C-C95A4E000064}" type="parTrans" cxnId="{CCC68978-F93D-4D6E-B9AA-2EAAB84286EB}">
      <dgm:prSet/>
      <dgm:spPr/>
      <dgm:t>
        <a:bodyPr/>
        <a:lstStyle/>
        <a:p>
          <a:endParaRPr lang="en-US"/>
        </a:p>
      </dgm:t>
    </dgm:pt>
    <dgm:pt modelId="{756A93EC-AB4A-4992-A7CF-F80AC866B815}" type="sibTrans" cxnId="{CCC68978-F93D-4D6E-B9AA-2EAAB84286EB}">
      <dgm:prSet/>
      <dgm:spPr/>
      <dgm:t>
        <a:bodyPr/>
        <a:lstStyle/>
        <a:p>
          <a:endParaRPr lang="en-US"/>
        </a:p>
      </dgm:t>
    </dgm:pt>
    <dgm:pt modelId="{07B81B58-6EFF-44C1-AA4D-127F9AE1B694}">
      <dgm:prSet/>
      <dgm:spPr/>
      <dgm:t>
        <a:bodyPr/>
        <a:lstStyle/>
        <a:p>
          <a:pPr>
            <a:lnSpc>
              <a:spcPct val="100000"/>
            </a:lnSpc>
          </a:pPr>
          <a:r>
            <a:rPr lang="en-US"/>
            <a:t>informational interviews </a:t>
          </a:r>
        </a:p>
      </dgm:t>
    </dgm:pt>
    <dgm:pt modelId="{06A80105-52E7-4FC1-B45D-A53D7AEB2AD8}" type="parTrans" cxnId="{4A0FB7F5-872B-4FFF-BE63-E21490E12E07}">
      <dgm:prSet/>
      <dgm:spPr/>
      <dgm:t>
        <a:bodyPr/>
        <a:lstStyle/>
        <a:p>
          <a:endParaRPr lang="en-US"/>
        </a:p>
      </dgm:t>
    </dgm:pt>
    <dgm:pt modelId="{7D32B40C-E72D-4F88-99BD-4C658CD7B878}" type="sibTrans" cxnId="{4A0FB7F5-872B-4FFF-BE63-E21490E12E07}">
      <dgm:prSet/>
      <dgm:spPr/>
      <dgm:t>
        <a:bodyPr/>
        <a:lstStyle/>
        <a:p>
          <a:endParaRPr lang="en-US"/>
        </a:p>
      </dgm:t>
    </dgm:pt>
    <dgm:pt modelId="{A97DA037-CA8E-4004-A9CF-63995FA74EC0}">
      <dgm:prSet/>
      <dgm:spPr/>
      <dgm:t>
        <a:bodyPr/>
        <a:lstStyle/>
        <a:p>
          <a:pPr>
            <a:lnSpc>
              <a:spcPct val="100000"/>
            </a:lnSpc>
            <a:defRPr b="1"/>
          </a:pPr>
          <a:r>
            <a:rPr lang="en-US"/>
            <a:t>What was successful?</a:t>
          </a:r>
        </a:p>
      </dgm:t>
    </dgm:pt>
    <dgm:pt modelId="{00FBCED1-DF19-43BB-A31D-EB27E53E1FDA}" type="parTrans" cxnId="{A408D23F-0F2F-4489-84F0-138AEA8EFE9A}">
      <dgm:prSet/>
      <dgm:spPr/>
      <dgm:t>
        <a:bodyPr/>
        <a:lstStyle/>
        <a:p>
          <a:endParaRPr lang="en-US"/>
        </a:p>
      </dgm:t>
    </dgm:pt>
    <dgm:pt modelId="{34A09965-1624-4A38-997D-D81568255A7F}" type="sibTrans" cxnId="{A408D23F-0F2F-4489-84F0-138AEA8EFE9A}">
      <dgm:prSet/>
      <dgm:spPr/>
      <dgm:t>
        <a:bodyPr/>
        <a:lstStyle/>
        <a:p>
          <a:endParaRPr lang="en-US"/>
        </a:p>
      </dgm:t>
    </dgm:pt>
    <dgm:pt modelId="{26A8AA08-CD7A-40C9-8E1F-8084AD0FDDB9}">
      <dgm:prSet/>
      <dgm:spPr/>
      <dgm:t>
        <a:bodyPr/>
        <a:lstStyle/>
        <a:p>
          <a:pPr>
            <a:lnSpc>
              <a:spcPct val="100000"/>
            </a:lnSpc>
          </a:pPr>
          <a:r>
            <a:rPr lang="en-US"/>
            <a:t>Clear mandates</a:t>
          </a:r>
        </a:p>
      </dgm:t>
    </dgm:pt>
    <dgm:pt modelId="{AC67EBBE-1986-466C-AEB3-5534F486F580}" type="parTrans" cxnId="{26085A8F-4D66-4263-82E7-079638EA1A4D}">
      <dgm:prSet/>
      <dgm:spPr/>
      <dgm:t>
        <a:bodyPr/>
        <a:lstStyle/>
        <a:p>
          <a:endParaRPr lang="en-US"/>
        </a:p>
      </dgm:t>
    </dgm:pt>
    <dgm:pt modelId="{8B1EC6C2-C491-4479-9176-82CA5B9FDC36}" type="sibTrans" cxnId="{26085A8F-4D66-4263-82E7-079638EA1A4D}">
      <dgm:prSet/>
      <dgm:spPr/>
      <dgm:t>
        <a:bodyPr/>
        <a:lstStyle/>
        <a:p>
          <a:endParaRPr lang="en-US"/>
        </a:p>
      </dgm:t>
    </dgm:pt>
    <dgm:pt modelId="{93E18F1E-D53A-43E8-9C7B-C3FF09EF90B5}">
      <dgm:prSet/>
      <dgm:spPr/>
      <dgm:t>
        <a:bodyPr/>
        <a:lstStyle/>
        <a:p>
          <a:pPr>
            <a:lnSpc>
              <a:spcPct val="100000"/>
            </a:lnSpc>
          </a:pPr>
          <a:r>
            <a:rPr lang="en-US"/>
            <a:t>Heavy investment in education of benefits of green buildings</a:t>
          </a:r>
        </a:p>
      </dgm:t>
    </dgm:pt>
    <dgm:pt modelId="{6643E143-A5DA-4FD3-9CA1-F7DE136F2958}" type="parTrans" cxnId="{46372B1B-3722-417B-B67C-2F999376CEF2}">
      <dgm:prSet/>
      <dgm:spPr/>
      <dgm:t>
        <a:bodyPr/>
        <a:lstStyle/>
        <a:p>
          <a:endParaRPr lang="en-US"/>
        </a:p>
      </dgm:t>
    </dgm:pt>
    <dgm:pt modelId="{964E1EAE-4C62-4D10-82D5-DB05369C023D}" type="sibTrans" cxnId="{46372B1B-3722-417B-B67C-2F999376CEF2}">
      <dgm:prSet/>
      <dgm:spPr/>
      <dgm:t>
        <a:bodyPr/>
        <a:lstStyle/>
        <a:p>
          <a:endParaRPr lang="en-US"/>
        </a:p>
      </dgm:t>
    </dgm:pt>
    <dgm:pt modelId="{9C0B593C-C4AA-4CC3-8133-0F7EE9BD10D6}">
      <dgm:prSet/>
      <dgm:spPr/>
      <dgm:t>
        <a:bodyPr/>
        <a:lstStyle/>
        <a:p>
          <a:pPr>
            <a:lnSpc>
              <a:spcPct val="100000"/>
            </a:lnSpc>
          </a:pPr>
          <a:r>
            <a:rPr lang="en-US"/>
            <a:t>Training gov. employees &amp; tradespeople</a:t>
          </a:r>
        </a:p>
      </dgm:t>
    </dgm:pt>
    <dgm:pt modelId="{328198D2-68D2-4BD7-A6F1-B1FB899BDD51}" type="parTrans" cxnId="{0349C463-7BEC-4B6D-B8B2-865FF2353783}">
      <dgm:prSet/>
      <dgm:spPr/>
      <dgm:t>
        <a:bodyPr/>
        <a:lstStyle/>
        <a:p>
          <a:endParaRPr lang="en-US"/>
        </a:p>
      </dgm:t>
    </dgm:pt>
    <dgm:pt modelId="{C8AC37F4-2CB0-4974-9C1C-40DBFD09E882}" type="sibTrans" cxnId="{0349C463-7BEC-4B6D-B8B2-865FF2353783}">
      <dgm:prSet/>
      <dgm:spPr/>
      <dgm:t>
        <a:bodyPr/>
        <a:lstStyle/>
        <a:p>
          <a:endParaRPr lang="en-US"/>
        </a:p>
      </dgm:t>
    </dgm:pt>
    <dgm:pt modelId="{71DE9925-C820-46E6-9000-DB81C7E4221E}">
      <dgm:prSet/>
      <dgm:spPr/>
      <dgm:t>
        <a:bodyPr/>
        <a:lstStyle/>
        <a:p>
          <a:pPr>
            <a:lnSpc>
              <a:spcPct val="100000"/>
            </a:lnSpc>
          </a:pPr>
          <a:r>
            <a:rPr lang="en-US"/>
            <a:t>Heavily networked across agencies</a:t>
          </a:r>
        </a:p>
      </dgm:t>
    </dgm:pt>
    <dgm:pt modelId="{8354CF98-8336-4E0A-9AD0-7105B53868A9}" type="parTrans" cxnId="{AD2B7611-A0B0-44D8-A978-796DD67DC36B}">
      <dgm:prSet/>
      <dgm:spPr/>
      <dgm:t>
        <a:bodyPr/>
        <a:lstStyle/>
        <a:p>
          <a:endParaRPr lang="en-US"/>
        </a:p>
      </dgm:t>
    </dgm:pt>
    <dgm:pt modelId="{D0F9AFFD-2B44-4E34-87C5-2182F583FD76}" type="sibTrans" cxnId="{AD2B7611-A0B0-44D8-A978-796DD67DC36B}">
      <dgm:prSet/>
      <dgm:spPr/>
      <dgm:t>
        <a:bodyPr/>
        <a:lstStyle/>
        <a:p>
          <a:endParaRPr lang="en-US"/>
        </a:p>
      </dgm:t>
    </dgm:pt>
    <dgm:pt modelId="{365F9357-E13C-4014-BED2-543F9EA78EC3}">
      <dgm:prSet/>
      <dgm:spPr/>
      <dgm:t>
        <a:bodyPr/>
        <a:lstStyle/>
        <a:p>
          <a:pPr>
            <a:lnSpc>
              <a:spcPct val="100000"/>
            </a:lnSpc>
          </a:pPr>
          <a:r>
            <a:rPr lang="en-US"/>
            <a:t>Clear metrics</a:t>
          </a:r>
        </a:p>
      </dgm:t>
    </dgm:pt>
    <dgm:pt modelId="{14F8A438-8B49-44D1-82F0-CECECA30775C}" type="parTrans" cxnId="{5D79AB8D-DAAB-49AF-8990-3F98F109182D}">
      <dgm:prSet/>
      <dgm:spPr/>
      <dgm:t>
        <a:bodyPr/>
        <a:lstStyle/>
        <a:p>
          <a:endParaRPr lang="en-US"/>
        </a:p>
      </dgm:t>
    </dgm:pt>
    <dgm:pt modelId="{BBE8FC66-47EB-4606-AC90-143CF7635880}" type="sibTrans" cxnId="{5D79AB8D-DAAB-49AF-8990-3F98F109182D}">
      <dgm:prSet/>
      <dgm:spPr/>
      <dgm:t>
        <a:bodyPr/>
        <a:lstStyle/>
        <a:p>
          <a:endParaRPr lang="en-US"/>
        </a:p>
      </dgm:t>
    </dgm:pt>
    <dgm:pt modelId="{429CD0C0-0688-49E2-901C-90CD1C507D78}" type="pres">
      <dgm:prSet presAssocID="{DBB022A4-EE1F-4692-A18E-8D81BCB1A33B}" presName="root" presStyleCnt="0">
        <dgm:presLayoutVars>
          <dgm:dir/>
          <dgm:resizeHandles val="exact"/>
        </dgm:presLayoutVars>
      </dgm:prSet>
      <dgm:spPr/>
    </dgm:pt>
    <dgm:pt modelId="{0A5FE417-AA13-41F4-9812-31B3B68F819F}" type="pres">
      <dgm:prSet presAssocID="{0546C3DB-8FE2-481F-AD0D-C4BE5DE6E3A9}" presName="compNode" presStyleCnt="0"/>
      <dgm:spPr/>
    </dgm:pt>
    <dgm:pt modelId="{25D4A256-CFCF-45F8-80B2-1D2F961C673B}" type="pres">
      <dgm:prSet presAssocID="{0546C3DB-8FE2-481F-AD0D-C4BE5DE6E3A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C8F50B9B-6093-42C7-96EC-2E901FBF4161}" type="pres">
      <dgm:prSet presAssocID="{0546C3DB-8FE2-481F-AD0D-C4BE5DE6E3A9}" presName="iconSpace" presStyleCnt="0"/>
      <dgm:spPr/>
    </dgm:pt>
    <dgm:pt modelId="{B1CBEF0B-4A5D-4056-89C3-E8CBADC8C375}" type="pres">
      <dgm:prSet presAssocID="{0546C3DB-8FE2-481F-AD0D-C4BE5DE6E3A9}" presName="parTx" presStyleLbl="revTx" presStyleIdx="0" presStyleCnt="4">
        <dgm:presLayoutVars>
          <dgm:chMax val="0"/>
          <dgm:chPref val="0"/>
        </dgm:presLayoutVars>
      </dgm:prSet>
      <dgm:spPr/>
    </dgm:pt>
    <dgm:pt modelId="{C35C3970-7E0E-4A9E-BC00-60DCC8307272}" type="pres">
      <dgm:prSet presAssocID="{0546C3DB-8FE2-481F-AD0D-C4BE5DE6E3A9}" presName="txSpace" presStyleCnt="0"/>
      <dgm:spPr/>
    </dgm:pt>
    <dgm:pt modelId="{B27C8463-A189-4179-80A5-6E2BE9F09284}" type="pres">
      <dgm:prSet presAssocID="{0546C3DB-8FE2-481F-AD0D-C4BE5DE6E3A9}" presName="desTx" presStyleLbl="revTx" presStyleIdx="1" presStyleCnt="4">
        <dgm:presLayoutVars/>
      </dgm:prSet>
      <dgm:spPr/>
    </dgm:pt>
    <dgm:pt modelId="{D87C9B04-E81D-4FEB-93D7-54AF87D4A450}" type="pres">
      <dgm:prSet presAssocID="{756A93EC-AB4A-4992-A7CF-F80AC866B815}" presName="sibTrans" presStyleCnt="0"/>
      <dgm:spPr/>
    </dgm:pt>
    <dgm:pt modelId="{7600597B-EE2A-498B-9125-D1C8018618F5}" type="pres">
      <dgm:prSet presAssocID="{A97DA037-CA8E-4004-A9CF-63995FA74EC0}" presName="compNode" presStyleCnt="0"/>
      <dgm:spPr/>
    </dgm:pt>
    <dgm:pt modelId="{9D4FCCB9-9B7B-45A9-9C63-2D4D08349477}" type="pres">
      <dgm:prSet presAssocID="{A97DA037-CA8E-4004-A9CF-63995FA74EC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ity"/>
        </a:ext>
      </dgm:extLst>
    </dgm:pt>
    <dgm:pt modelId="{AB5C265E-435A-4331-8050-C7B7F9555B6B}" type="pres">
      <dgm:prSet presAssocID="{A97DA037-CA8E-4004-A9CF-63995FA74EC0}" presName="iconSpace" presStyleCnt="0"/>
      <dgm:spPr/>
    </dgm:pt>
    <dgm:pt modelId="{5E47A7B8-CC6A-4F2D-AE53-B7CE1196130F}" type="pres">
      <dgm:prSet presAssocID="{A97DA037-CA8E-4004-A9CF-63995FA74EC0}" presName="parTx" presStyleLbl="revTx" presStyleIdx="2" presStyleCnt="4">
        <dgm:presLayoutVars>
          <dgm:chMax val="0"/>
          <dgm:chPref val="0"/>
        </dgm:presLayoutVars>
      </dgm:prSet>
      <dgm:spPr/>
    </dgm:pt>
    <dgm:pt modelId="{783F2986-E95E-46B8-AD28-3E9BB6A7B12A}" type="pres">
      <dgm:prSet presAssocID="{A97DA037-CA8E-4004-A9CF-63995FA74EC0}" presName="txSpace" presStyleCnt="0"/>
      <dgm:spPr/>
    </dgm:pt>
    <dgm:pt modelId="{0458F8F7-2C52-484B-87A4-FAA122DCF1D1}" type="pres">
      <dgm:prSet presAssocID="{A97DA037-CA8E-4004-A9CF-63995FA74EC0}" presName="desTx" presStyleLbl="revTx" presStyleIdx="3" presStyleCnt="4">
        <dgm:presLayoutVars/>
      </dgm:prSet>
      <dgm:spPr/>
    </dgm:pt>
  </dgm:ptLst>
  <dgm:cxnLst>
    <dgm:cxn modelId="{AD2B7611-A0B0-44D8-A978-796DD67DC36B}" srcId="{A97DA037-CA8E-4004-A9CF-63995FA74EC0}" destId="{71DE9925-C820-46E6-9000-DB81C7E4221E}" srcOrd="3" destOrd="0" parTransId="{8354CF98-8336-4E0A-9AD0-7105B53868A9}" sibTransId="{D0F9AFFD-2B44-4E34-87C5-2182F583FD76}"/>
    <dgm:cxn modelId="{46372B1B-3722-417B-B67C-2F999376CEF2}" srcId="{A97DA037-CA8E-4004-A9CF-63995FA74EC0}" destId="{93E18F1E-D53A-43E8-9C7B-C3FF09EF90B5}" srcOrd="1" destOrd="0" parTransId="{6643E143-A5DA-4FD3-9CA1-F7DE136F2958}" sibTransId="{964E1EAE-4C62-4D10-82D5-DB05369C023D}"/>
    <dgm:cxn modelId="{0ED8F526-3792-4726-BA7E-7B11E6072B54}" type="presOf" srcId="{9C0B593C-C4AA-4CC3-8133-0F7EE9BD10D6}" destId="{0458F8F7-2C52-484B-87A4-FAA122DCF1D1}" srcOrd="0" destOrd="2" presId="urn:microsoft.com/office/officeart/2018/2/layout/IconLabelDescriptionList"/>
    <dgm:cxn modelId="{5C7BDE2D-3008-4139-BEF5-FFDD5E2EEF15}" type="presOf" srcId="{A97DA037-CA8E-4004-A9CF-63995FA74EC0}" destId="{5E47A7B8-CC6A-4F2D-AE53-B7CE1196130F}" srcOrd="0" destOrd="0" presId="urn:microsoft.com/office/officeart/2018/2/layout/IconLabelDescriptionList"/>
    <dgm:cxn modelId="{A408D23F-0F2F-4489-84F0-138AEA8EFE9A}" srcId="{DBB022A4-EE1F-4692-A18E-8D81BCB1A33B}" destId="{A97DA037-CA8E-4004-A9CF-63995FA74EC0}" srcOrd="1" destOrd="0" parTransId="{00FBCED1-DF19-43BB-A31D-EB27E53E1FDA}" sibTransId="{34A09965-1624-4A38-997D-D81568255A7F}"/>
    <dgm:cxn modelId="{B0C86942-518E-4FC7-ADD0-DD4BC35A4192}" type="presOf" srcId="{71DE9925-C820-46E6-9000-DB81C7E4221E}" destId="{0458F8F7-2C52-484B-87A4-FAA122DCF1D1}" srcOrd="0" destOrd="3" presId="urn:microsoft.com/office/officeart/2018/2/layout/IconLabelDescriptionList"/>
    <dgm:cxn modelId="{0349C463-7BEC-4B6D-B8B2-865FF2353783}" srcId="{A97DA037-CA8E-4004-A9CF-63995FA74EC0}" destId="{9C0B593C-C4AA-4CC3-8133-0F7EE9BD10D6}" srcOrd="2" destOrd="0" parTransId="{328198D2-68D2-4BD7-A6F1-B1FB899BDD51}" sibTransId="{C8AC37F4-2CB0-4974-9C1C-40DBFD09E882}"/>
    <dgm:cxn modelId="{CCC68978-F93D-4D6E-B9AA-2EAAB84286EB}" srcId="{DBB022A4-EE1F-4692-A18E-8D81BCB1A33B}" destId="{0546C3DB-8FE2-481F-AD0D-C4BE5DE6E3A9}" srcOrd="0" destOrd="0" parTransId="{0255CA88-1666-4365-939C-C95A4E000064}" sibTransId="{756A93EC-AB4A-4992-A7CF-F80AC866B815}"/>
    <dgm:cxn modelId="{B3B75479-8EFE-4996-B77F-5E9AC3EF79F0}" type="presOf" srcId="{365F9357-E13C-4014-BED2-543F9EA78EC3}" destId="{0458F8F7-2C52-484B-87A4-FAA122DCF1D1}" srcOrd="0" destOrd="4" presId="urn:microsoft.com/office/officeart/2018/2/layout/IconLabelDescriptionList"/>
    <dgm:cxn modelId="{67AF4A87-6E1B-48F9-838D-C2E0B5CE83EF}" type="presOf" srcId="{93E18F1E-D53A-43E8-9C7B-C3FF09EF90B5}" destId="{0458F8F7-2C52-484B-87A4-FAA122DCF1D1}" srcOrd="0" destOrd="1" presId="urn:microsoft.com/office/officeart/2018/2/layout/IconLabelDescriptionList"/>
    <dgm:cxn modelId="{5D79AB8D-DAAB-49AF-8990-3F98F109182D}" srcId="{A97DA037-CA8E-4004-A9CF-63995FA74EC0}" destId="{365F9357-E13C-4014-BED2-543F9EA78EC3}" srcOrd="4" destOrd="0" parTransId="{14F8A438-8B49-44D1-82F0-CECECA30775C}" sibTransId="{BBE8FC66-47EB-4606-AC90-143CF7635880}"/>
    <dgm:cxn modelId="{26085A8F-4D66-4263-82E7-079638EA1A4D}" srcId="{A97DA037-CA8E-4004-A9CF-63995FA74EC0}" destId="{26A8AA08-CD7A-40C9-8E1F-8084AD0FDDB9}" srcOrd="0" destOrd="0" parTransId="{AC67EBBE-1986-466C-AEB3-5534F486F580}" sibTransId="{8B1EC6C2-C491-4479-9176-82CA5B9FDC36}"/>
    <dgm:cxn modelId="{1E871AAD-5312-4DD8-A86A-75BF8983C519}" type="presOf" srcId="{0546C3DB-8FE2-481F-AD0D-C4BE5DE6E3A9}" destId="{B1CBEF0B-4A5D-4056-89C3-E8CBADC8C375}" srcOrd="0" destOrd="0" presId="urn:microsoft.com/office/officeart/2018/2/layout/IconLabelDescriptionList"/>
    <dgm:cxn modelId="{5CB59BBD-2CBB-4CC7-80C9-BABCFA57E23D}" type="presOf" srcId="{07B81B58-6EFF-44C1-AA4D-127F9AE1B694}" destId="{B27C8463-A189-4179-80A5-6E2BE9F09284}" srcOrd="0" destOrd="0" presId="urn:microsoft.com/office/officeart/2018/2/layout/IconLabelDescriptionList"/>
    <dgm:cxn modelId="{74CD33E0-CF0E-4EA4-A4FD-EFB509907BCE}" type="presOf" srcId="{26A8AA08-CD7A-40C9-8E1F-8084AD0FDDB9}" destId="{0458F8F7-2C52-484B-87A4-FAA122DCF1D1}" srcOrd="0" destOrd="0" presId="urn:microsoft.com/office/officeart/2018/2/layout/IconLabelDescriptionList"/>
    <dgm:cxn modelId="{4A0FB7F5-872B-4FFF-BE63-E21490E12E07}" srcId="{0546C3DB-8FE2-481F-AD0D-C4BE5DE6E3A9}" destId="{07B81B58-6EFF-44C1-AA4D-127F9AE1B694}" srcOrd="0" destOrd="0" parTransId="{06A80105-52E7-4FC1-B45D-A53D7AEB2AD8}" sibTransId="{7D32B40C-E72D-4F88-99BD-4C658CD7B878}"/>
    <dgm:cxn modelId="{65D1FBF8-56D2-416C-918A-548787855DEE}" type="presOf" srcId="{DBB022A4-EE1F-4692-A18E-8D81BCB1A33B}" destId="{429CD0C0-0688-49E2-901C-90CD1C507D78}" srcOrd="0" destOrd="0" presId="urn:microsoft.com/office/officeart/2018/2/layout/IconLabelDescriptionList"/>
    <dgm:cxn modelId="{C29CED7F-2BD4-4282-982C-6772BEE17753}" type="presParOf" srcId="{429CD0C0-0688-49E2-901C-90CD1C507D78}" destId="{0A5FE417-AA13-41F4-9812-31B3B68F819F}" srcOrd="0" destOrd="0" presId="urn:microsoft.com/office/officeart/2018/2/layout/IconLabelDescriptionList"/>
    <dgm:cxn modelId="{669498E4-248D-4BF3-9889-D104C474A7D9}" type="presParOf" srcId="{0A5FE417-AA13-41F4-9812-31B3B68F819F}" destId="{25D4A256-CFCF-45F8-80B2-1D2F961C673B}" srcOrd="0" destOrd="0" presId="urn:microsoft.com/office/officeart/2018/2/layout/IconLabelDescriptionList"/>
    <dgm:cxn modelId="{220A5442-1492-4274-9744-3CEE870DDC83}" type="presParOf" srcId="{0A5FE417-AA13-41F4-9812-31B3B68F819F}" destId="{C8F50B9B-6093-42C7-96EC-2E901FBF4161}" srcOrd="1" destOrd="0" presId="urn:microsoft.com/office/officeart/2018/2/layout/IconLabelDescriptionList"/>
    <dgm:cxn modelId="{E0924BBD-EEAD-4D54-A96A-BA04190264A3}" type="presParOf" srcId="{0A5FE417-AA13-41F4-9812-31B3B68F819F}" destId="{B1CBEF0B-4A5D-4056-89C3-E8CBADC8C375}" srcOrd="2" destOrd="0" presId="urn:microsoft.com/office/officeart/2018/2/layout/IconLabelDescriptionList"/>
    <dgm:cxn modelId="{4D2A049E-B699-4376-8BBB-D9661705F9BB}" type="presParOf" srcId="{0A5FE417-AA13-41F4-9812-31B3B68F819F}" destId="{C35C3970-7E0E-4A9E-BC00-60DCC8307272}" srcOrd="3" destOrd="0" presId="urn:microsoft.com/office/officeart/2018/2/layout/IconLabelDescriptionList"/>
    <dgm:cxn modelId="{3DF6005B-537B-403D-87DE-0B66E6D1C6F1}" type="presParOf" srcId="{0A5FE417-AA13-41F4-9812-31B3B68F819F}" destId="{B27C8463-A189-4179-80A5-6E2BE9F09284}" srcOrd="4" destOrd="0" presId="urn:microsoft.com/office/officeart/2018/2/layout/IconLabelDescriptionList"/>
    <dgm:cxn modelId="{78D0FBE8-0B40-445B-9CCB-17661F5575AB}" type="presParOf" srcId="{429CD0C0-0688-49E2-901C-90CD1C507D78}" destId="{D87C9B04-E81D-4FEB-93D7-54AF87D4A450}" srcOrd="1" destOrd="0" presId="urn:microsoft.com/office/officeart/2018/2/layout/IconLabelDescriptionList"/>
    <dgm:cxn modelId="{092FE511-91EA-406A-A7E9-D67871253CD9}" type="presParOf" srcId="{429CD0C0-0688-49E2-901C-90CD1C507D78}" destId="{7600597B-EE2A-498B-9125-D1C8018618F5}" srcOrd="2" destOrd="0" presId="urn:microsoft.com/office/officeart/2018/2/layout/IconLabelDescriptionList"/>
    <dgm:cxn modelId="{8A636C64-D85D-4D74-9018-92408AD8FFE3}" type="presParOf" srcId="{7600597B-EE2A-498B-9125-D1C8018618F5}" destId="{9D4FCCB9-9B7B-45A9-9C63-2D4D08349477}" srcOrd="0" destOrd="0" presId="urn:microsoft.com/office/officeart/2018/2/layout/IconLabelDescriptionList"/>
    <dgm:cxn modelId="{102DF566-60C5-410A-ABF9-F3242788BDA4}" type="presParOf" srcId="{7600597B-EE2A-498B-9125-D1C8018618F5}" destId="{AB5C265E-435A-4331-8050-C7B7F9555B6B}" srcOrd="1" destOrd="0" presId="urn:microsoft.com/office/officeart/2018/2/layout/IconLabelDescriptionList"/>
    <dgm:cxn modelId="{A3B88E5A-3A75-4C55-A1D4-3E53B284A0BB}" type="presParOf" srcId="{7600597B-EE2A-498B-9125-D1C8018618F5}" destId="{5E47A7B8-CC6A-4F2D-AE53-B7CE1196130F}" srcOrd="2" destOrd="0" presId="urn:microsoft.com/office/officeart/2018/2/layout/IconLabelDescriptionList"/>
    <dgm:cxn modelId="{1198F087-D63A-46FE-9DDE-8A5C79979B19}" type="presParOf" srcId="{7600597B-EE2A-498B-9125-D1C8018618F5}" destId="{783F2986-E95E-46B8-AD28-3E9BB6A7B12A}" srcOrd="3" destOrd="0" presId="urn:microsoft.com/office/officeart/2018/2/layout/IconLabelDescriptionList"/>
    <dgm:cxn modelId="{B59881F8-212D-4792-8176-2EF2B670DC13}" type="presParOf" srcId="{7600597B-EE2A-498B-9125-D1C8018618F5}" destId="{0458F8F7-2C52-484B-87A4-FAA122DCF1D1}"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5625AB-91FC-4955-85BE-48B80154C119}"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A8502C7-00E6-410C-98FA-FAA408E9A0BD}">
      <dgm:prSet/>
      <dgm:spPr/>
      <dgm:t>
        <a:bodyPr/>
        <a:lstStyle/>
        <a:p>
          <a:r>
            <a:rPr lang="en-US" b="0" i="0"/>
            <a:t>Assesses to what extent people and agencies in Rhode Island are working towards compliance with the Act</a:t>
          </a:r>
          <a:endParaRPr lang="en-US"/>
        </a:p>
      </dgm:t>
    </dgm:pt>
    <dgm:pt modelId="{EE50D266-F9BC-48E5-8D3E-9802ABF0625B}" type="parTrans" cxnId="{D9F76A85-74C5-4841-AB3F-A183AD7B8969}">
      <dgm:prSet/>
      <dgm:spPr/>
      <dgm:t>
        <a:bodyPr/>
        <a:lstStyle/>
        <a:p>
          <a:endParaRPr lang="en-US"/>
        </a:p>
      </dgm:t>
    </dgm:pt>
    <dgm:pt modelId="{59833951-3764-4D54-ABE5-1115767AE6B0}" type="sibTrans" cxnId="{D9F76A85-74C5-4841-AB3F-A183AD7B8969}">
      <dgm:prSet/>
      <dgm:spPr/>
      <dgm:t>
        <a:bodyPr/>
        <a:lstStyle/>
        <a:p>
          <a:endParaRPr lang="en-US"/>
        </a:p>
      </dgm:t>
    </dgm:pt>
    <dgm:pt modelId="{B4C459F5-C203-49F9-997F-A5716FE04FA5}">
      <dgm:prSet/>
      <dgm:spPr/>
      <dgm:t>
        <a:bodyPr/>
        <a:lstStyle/>
        <a:p>
          <a:r>
            <a:rPr lang="en-US" dirty="0"/>
            <a:t>Uncovered barriers</a:t>
          </a:r>
        </a:p>
      </dgm:t>
    </dgm:pt>
    <dgm:pt modelId="{47DA599E-62EE-49EF-AD8C-EAF7CD892CCB}" type="parTrans" cxnId="{71140EED-3AD5-43C0-A6EE-8C17C3F90355}">
      <dgm:prSet/>
      <dgm:spPr/>
      <dgm:t>
        <a:bodyPr/>
        <a:lstStyle/>
        <a:p>
          <a:endParaRPr lang="en-US"/>
        </a:p>
      </dgm:t>
    </dgm:pt>
    <dgm:pt modelId="{E3181522-1567-40EB-B720-00F2DEE0E20B}" type="sibTrans" cxnId="{71140EED-3AD5-43C0-A6EE-8C17C3F90355}">
      <dgm:prSet/>
      <dgm:spPr/>
      <dgm:t>
        <a:bodyPr/>
        <a:lstStyle/>
        <a:p>
          <a:endParaRPr lang="en-US"/>
        </a:p>
      </dgm:t>
    </dgm:pt>
    <dgm:pt modelId="{87EB3FD9-F6BC-4685-9A03-0B6E0E251DE8}">
      <dgm:prSet/>
      <dgm:spPr/>
      <dgm:t>
        <a:bodyPr/>
        <a:lstStyle/>
        <a:p>
          <a:r>
            <a:rPr lang="en-US"/>
            <a:t>30-60 minutes Interviews (8 interviews with 10 individuals)</a:t>
          </a:r>
        </a:p>
      </dgm:t>
    </dgm:pt>
    <dgm:pt modelId="{846FD6BF-296A-4EEA-BA06-6C8007947E07}" type="parTrans" cxnId="{0536D353-5B18-4DEA-A551-273F43E0FC77}">
      <dgm:prSet/>
      <dgm:spPr/>
      <dgm:t>
        <a:bodyPr/>
        <a:lstStyle/>
        <a:p>
          <a:endParaRPr lang="en-US"/>
        </a:p>
      </dgm:t>
    </dgm:pt>
    <dgm:pt modelId="{839665C4-2EC1-417B-A65A-EA559B95A23A}" type="sibTrans" cxnId="{0536D353-5B18-4DEA-A551-273F43E0FC77}">
      <dgm:prSet/>
      <dgm:spPr/>
      <dgm:t>
        <a:bodyPr/>
        <a:lstStyle/>
        <a:p>
          <a:endParaRPr lang="en-US"/>
        </a:p>
      </dgm:t>
    </dgm:pt>
    <dgm:pt modelId="{10B42B1B-3A08-4515-981A-CDB3BC92177C}">
      <dgm:prSet/>
      <dgm:spPr/>
      <dgm:t>
        <a:bodyPr/>
        <a:lstStyle/>
        <a:p>
          <a:r>
            <a:rPr lang="en-US"/>
            <a:t>Surveys </a:t>
          </a:r>
        </a:p>
      </dgm:t>
    </dgm:pt>
    <dgm:pt modelId="{4BD338A5-747F-4C64-BE7D-2E4B6B31BA54}" type="parTrans" cxnId="{14428658-DE79-49F8-B488-516A987A946D}">
      <dgm:prSet/>
      <dgm:spPr/>
      <dgm:t>
        <a:bodyPr/>
        <a:lstStyle/>
        <a:p>
          <a:endParaRPr lang="en-US"/>
        </a:p>
      </dgm:t>
    </dgm:pt>
    <dgm:pt modelId="{4DE4EAE9-001C-4ABD-B67F-AD47007F3ABC}" type="sibTrans" cxnId="{14428658-DE79-49F8-B488-516A987A946D}">
      <dgm:prSet/>
      <dgm:spPr/>
      <dgm:t>
        <a:bodyPr/>
        <a:lstStyle/>
        <a:p>
          <a:endParaRPr lang="en-US"/>
        </a:p>
      </dgm:t>
    </dgm:pt>
    <dgm:pt modelId="{35442BA9-E0C9-4BC1-9584-33A10122594E}">
      <dgm:prSet/>
      <dgm:spPr/>
      <dgm:t>
        <a:bodyPr/>
        <a:lstStyle/>
        <a:p>
          <a:r>
            <a:rPr lang="en-US"/>
            <a:t>Sent to 432 people</a:t>
          </a:r>
        </a:p>
      </dgm:t>
    </dgm:pt>
    <dgm:pt modelId="{65604A0B-3A6A-44EC-BCFA-02A303916EE7}" type="parTrans" cxnId="{58E72D99-2913-4497-A8EC-3C796E04314A}">
      <dgm:prSet/>
      <dgm:spPr/>
      <dgm:t>
        <a:bodyPr/>
        <a:lstStyle/>
        <a:p>
          <a:endParaRPr lang="en-US"/>
        </a:p>
      </dgm:t>
    </dgm:pt>
    <dgm:pt modelId="{EF49BD12-2417-4B5F-AFC8-8FEF53765749}" type="sibTrans" cxnId="{58E72D99-2913-4497-A8EC-3C796E04314A}">
      <dgm:prSet/>
      <dgm:spPr/>
      <dgm:t>
        <a:bodyPr/>
        <a:lstStyle/>
        <a:p>
          <a:endParaRPr lang="en-US"/>
        </a:p>
      </dgm:t>
    </dgm:pt>
    <dgm:pt modelId="{C0C3133D-410A-4EAF-AF78-741CC425A99B}">
      <dgm:prSet/>
      <dgm:spPr/>
      <dgm:t>
        <a:bodyPr/>
        <a:lstStyle/>
        <a:p>
          <a:r>
            <a:rPr lang="en-US" dirty="0"/>
            <a:t>14% response rate (28 completed)</a:t>
          </a:r>
        </a:p>
      </dgm:t>
    </dgm:pt>
    <dgm:pt modelId="{16F40F07-EC65-4771-B326-30A640B811BC}" type="parTrans" cxnId="{28A47725-C85B-434D-BC84-A48EAE20AD60}">
      <dgm:prSet/>
      <dgm:spPr/>
      <dgm:t>
        <a:bodyPr/>
        <a:lstStyle/>
        <a:p>
          <a:endParaRPr lang="en-US"/>
        </a:p>
      </dgm:t>
    </dgm:pt>
    <dgm:pt modelId="{1232BAE8-DD87-47A7-8CC0-7CA73AB56C1F}" type="sibTrans" cxnId="{28A47725-C85B-434D-BC84-A48EAE20AD60}">
      <dgm:prSet/>
      <dgm:spPr/>
      <dgm:t>
        <a:bodyPr/>
        <a:lstStyle/>
        <a:p>
          <a:endParaRPr lang="en-US"/>
        </a:p>
      </dgm:t>
    </dgm:pt>
    <dgm:pt modelId="{4C57C1D9-47F3-4A8D-AE30-07D5FC0DEA26}">
      <dgm:prSet/>
      <dgm:spPr/>
      <dgm:t>
        <a:bodyPr/>
        <a:lstStyle/>
        <a:p>
          <a:r>
            <a:rPr lang="en-US"/>
            <a:t>Limitation of the study, could also indicate broader lack of compliance and awareness </a:t>
          </a:r>
        </a:p>
      </dgm:t>
    </dgm:pt>
    <dgm:pt modelId="{777DC772-46AF-4394-A277-29F63E67FC08}" type="parTrans" cxnId="{3933CCF7-594C-4E34-8802-C9EAE100FF1F}">
      <dgm:prSet/>
      <dgm:spPr/>
      <dgm:t>
        <a:bodyPr/>
        <a:lstStyle/>
        <a:p>
          <a:endParaRPr lang="en-US"/>
        </a:p>
      </dgm:t>
    </dgm:pt>
    <dgm:pt modelId="{0A064C4C-36DD-4E73-9615-521432EF73C1}" type="sibTrans" cxnId="{3933CCF7-594C-4E34-8802-C9EAE100FF1F}">
      <dgm:prSet/>
      <dgm:spPr/>
      <dgm:t>
        <a:bodyPr/>
        <a:lstStyle/>
        <a:p>
          <a:endParaRPr lang="en-US"/>
        </a:p>
      </dgm:t>
    </dgm:pt>
    <dgm:pt modelId="{7374D92D-6F6A-D84A-BC7C-8D39DE304B6D}" type="pres">
      <dgm:prSet presAssocID="{7F5625AB-91FC-4955-85BE-48B80154C119}" presName="hierChild1" presStyleCnt="0">
        <dgm:presLayoutVars>
          <dgm:chPref val="1"/>
          <dgm:dir/>
          <dgm:animOne val="branch"/>
          <dgm:animLvl val="lvl"/>
          <dgm:resizeHandles/>
        </dgm:presLayoutVars>
      </dgm:prSet>
      <dgm:spPr/>
    </dgm:pt>
    <dgm:pt modelId="{6621326A-FE52-9446-A0C8-3D9DCC5618EF}" type="pres">
      <dgm:prSet presAssocID="{9A8502C7-00E6-410C-98FA-FAA408E9A0BD}" presName="hierRoot1" presStyleCnt="0"/>
      <dgm:spPr/>
    </dgm:pt>
    <dgm:pt modelId="{344CA5B1-8D7D-C94E-8BC3-7BBC96F3CBE6}" type="pres">
      <dgm:prSet presAssocID="{9A8502C7-00E6-410C-98FA-FAA408E9A0BD}" presName="composite" presStyleCnt="0"/>
      <dgm:spPr/>
    </dgm:pt>
    <dgm:pt modelId="{BB966125-6BAB-D348-AFC9-710AFA553E31}" type="pres">
      <dgm:prSet presAssocID="{9A8502C7-00E6-410C-98FA-FAA408E9A0BD}" presName="background" presStyleLbl="node0" presStyleIdx="0" presStyleCnt="4"/>
      <dgm:spPr/>
    </dgm:pt>
    <dgm:pt modelId="{97EE8E99-9A72-4F45-8873-7DBC7B8AA6FD}" type="pres">
      <dgm:prSet presAssocID="{9A8502C7-00E6-410C-98FA-FAA408E9A0BD}" presName="text" presStyleLbl="fgAcc0" presStyleIdx="0" presStyleCnt="4">
        <dgm:presLayoutVars>
          <dgm:chPref val="3"/>
        </dgm:presLayoutVars>
      </dgm:prSet>
      <dgm:spPr/>
    </dgm:pt>
    <dgm:pt modelId="{3C51CAF8-0DF7-8B45-AA04-A9C1298D7AF9}" type="pres">
      <dgm:prSet presAssocID="{9A8502C7-00E6-410C-98FA-FAA408E9A0BD}" presName="hierChild2" presStyleCnt="0"/>
      <dgm:spPr/>
    </dgm:pt>
    <dgm:pt modelId="{B81406C5-55DF-714E-9CDC-8A174C9F0D19}" type="pres">
      <dgm:prSet presAssocID="{B4C459F5-C203-49F9-997F-A5716FE04FA5}" presName="hierRoot1" presStyleCnt="0"/>
      <dgm:spPr/>
    </dgm:pt>
    <dgm:pt modelId="{37E12865-CC5C-8542-8905-8704F2CF8046}" type="pres">
      <dgm:prSet presAssocID="{B4C459F5-C203-49F9-997F-A5716FE04FA5}" presName="composite" presStyleCnt="0"/>
      <dgm:spPr/>
    </dgm:pt>
    <dgm:pt modelId="{27C34FEC-0CBE-E847-BC70-768FA88D9D57}" type="pres">
      <dgm:prSet presAssocID="{B4C459F5-C203-49F9-997F-A5716FE04FA5}" presName="background" presStyleLbl="node0" presStyleIdx="1" presStyleCnt="4"/>
      <dgm:spPr/>
    </dgm:pt>
    <dgm:pt modelId="{A2AABC49-E1F7-DD4E-A227-C3041249943B}" type="pres">
      <dgm:prSet presAssocID="{B4C459F5-C203-49F9-997F-A5716FE04FA5}" presName="text" presStyleLbl="fgAcc0" presStyleIdx="1" presStyleCnt="4">
        <dgm:presLayoutVars>
          <dgm:chPref val="3"/>
        </dgm:presLayoutVars>
      </dgm:prSet>
      <dgm:spPr/>
    </dgm:pt>
    <dgm:pt modelId="{AAD32761-3B8F-4D46-894E-894EE6B1E9D1}" type="pres">
      <dgm:prSet presAssocID="{B4C459F5-C203-49F9-997F-A5716FE04FA5}" presName="hierChild2" presStyleCnt="0"/>
      <dgm:spPr/>
    </dgm:pt>
    <dgm:pt modelId="{74E01972-FA95-7149-AE26-3B95212F641B}" type="pres">
      <dgm:prSet presAssocID="{87EB3FD9-F6BC-4685-9A03-0B6E0E251DE8}" presName="hierRoot1" presStyleCnt="0"/>
      <dgm:spPr/>
    </dgm:pt>
    <dgm:pt modelId="{08627D9D-451F-FE45-8DFD-210A96488483}" type="pres">
      <dgm:prSet presAssocID="{87EB3FD9-F6BC-4685-9A03-0B6E0E251DE8}" presName="composite" presStyleCnt="0"/>
      <dgm:spPr/>
    </dgm:pt>
    <dgm:pt modelId="{62136D99-88BF-1A4A-B290-5B5B5494152A}" type="pres">
      <dgm:prSet presAssocID="{87EB3FD9-F6BC-4685-9A03-0B6E0E251DE8}" presName="background" presStyleLbl="node0" presStyleIdx="2" presStyleCnt="4"/>
      <dgm:spPr/>
    </dgm:pt>
    <dgm:pt modelId="{5D848CC2-8C13-7B4C-8466-86295BFA3DC8}" type="pres">
      <dgm:prSet presAssocID="{87EB3FD9-F6BC-4685-9A03-0B6E0E251DE8}" presName="text" presStyleLbl="fgAcc0" presStyleIdx="2" presStyleCnt="4">
        <dgm:presLayoutVars>
          <dgm:chPref val="3"/>
        </dgm:presLayoutVars>
      </dgm:prSet>
      <dgm:spPr/>
    </dgm:pt>
    <dgm:pt modelId="{708A6EF8-54BE-3C46-AA99-BD1EE033C3FF}" type="pres">
      <dgm:prSet presAssocID="{87EB3FD9-F6BC-4685-9A03-0B6E0E251DE8}" presName="hierChild2" presStyleCnt="0"/>
      <dgm:spPr/>
    </dgm:pt>
    <dgm:pt modelId="{60714026-1D62-9342-BD48-56BE4965C652}" type="pres">
      <dgm:prSet presAssocID="{10B42B1B-3A08-4515-981A-CDB3BC92177C}" presName="hierRoot1" presStyleCnt="0"/>
      <dgm:spPr/>
    </dgm:pt>
    <dgm:pt modelId="{2E29977A-DBD4-AC49-91A2-A36DD0734DFE}" type="pres">
      <dgm:prSet presAssocID="{10B42B1B-3A08-4515-981A-CDB3BC92177C}" presName="composite" presStyleCnt="0"/>
      <dgm:spPr/>
    </dgm:pt>
    <dgm:pt modelId="{A82D2A05-B375-6144-AD5A-CE2ADB901AAD}" type="pres">
      <dgm:prSet presAssocID="{10B42B1B-3A08-4515-981A-CDB3BC92177C}" presName="background" presStyleLbl="node0" presStyleIdx="3" presStyleCnt="4"/>
      <dgm:spPr/>
    </dgm:pt>
    <dgm:pt modelId="{45AB0408-A2BA-5F4D-8F3B-01BE42CCE4C7}" type="pres">
      <dgm:prSet presAssocID="{10B42B1B-3A08-4515-981A-CDB3BC92177C}" presName="text" presStyleLbl="fgAcc0" presStyleIdx="3" presStyleCnt="4">
        <dgm:presLayoutVars>
          <dgm:chPref val="3"/>
        </dgm:presLayoutVars>
      </dgm:prSet>
      <dgm:spPr/>
    </dgm:pt>
    <dgm:pt modelId="{2E993CAF-717D-B747-8BE0-242C87F590A2}" type="pres">
      <dgm:prSet presAssocID="{10B42B1B-3A08-4515-981A-CDB3BC92177C}" presName="hierChild2" presStyleCnt="0"/>
      <dgm:spPr/>
    </dgm:pt>
    <dgm:pt modelId="{497CDAF2-1506-E646-9A1A-8FC6E5CF7A23}" type="pres">
      <dgm:prSet presAssocID="{65604A0B-3A6A-44EC-BCFA-02A303916EE7}" presName="Name10" presStyleLbl="parChTrans1D2" presStyleIdx="0" presStyleCnt="3"/>
      <dgm:spPr/>
    </dgm:pt>
    <dgm:pt modelId="{63A63B88-0935-7647-B01E-E12CE80C0682}" type="pres">
      <dgm:prSet presAssocID="{35442BA9-E0C9-4BC1-9584-33A10122594E}" presName="hierRoot2" presStyleCnt="0"/>
      <dgm:spPr/>
    </dgm:pt>
    <dgm:pt modelId="{7A67225A-820F-3E48-A66E-28F693D1F052}" type="pres">
      <dgm:prSet presAssocID="{35442BA9-E0C9-4BC1-9584-33A10122594E}" presName="composite2" presStyleCnt="0"/>
      <dgm:spPr/>
    </dgm:pt>
    <dgm:pt modelId="{CFF1390D-AA44-0846-8AC2-82EA9B898122}" type="pres">
      <dgm:prSet presAssocID="{35442BA9-E0C9-4BC1-9584-33A10122594E}" presName="background2" presStyleLbl="node2" presStyleIdx="0" presStyleCnt="3"/>
      <dgm:spPr/>
    </dgm:pt>
    <dgm:pt modelId="{09275BC1-FA28-3445-AB73-1B191D3909C7}" type="pres">
      <dgm:prSet presAssocID="{35442BA9-E0C9-4BC1-9584-33A10122594E}" presName="text2" presStyleLbl="fgAcc2" presStyleIdx="0" presStyleCnt="3">
        <dgm:presLayoutVars>
          <dgm:chPref val="3"/>
        </dgm:presLayoutVars>
      </dgm:prSet>
      <dgm:spPr/>
    </dgm:pt>
    <dgm:pt modelId="{D65D4C65-7370-7C41-BA0E-E8E029EB1CA3}" type="pres">
      <dgm:prSet presAssocID="{35442BA9-E0C9-4BC1-9584-33A10122594E}" presName="hierChild3" presStyleCnt="0"/>
      <dgm:spPr/>
    </dgm:pt>
    <dgm:pt modelId="{799F1450-0100-B446-91E4-7F9509C891E7}" type="pres">
      <dgm:prSet presAssocID="{16F40F07-EC65-4771-B326-30A640B811BC}" presName="Name10" presStyleLbl="parChTrans1D2" presStyleIdx="1" presStyleCnt="3"/>
      <dgm:spPr/>
    </dgm:pt>
    <dgm:pt modelId="{7035E42B-EE81-BF4C-B750-C51C802B2F9B}" type="pres">
      <dgm:prSet presAssocID="{C0C3133D-410A-4EAF-AF78-741CC425A99B}" presName="hierRoot2" presStyleCnt="0"/>
      <dgm:spPr/>
    </dgm:pt>
    <dgm:pt modelId="{6EC71962-59D7-0E44-9F06-53BA15CE06D2}" type="pres">
      <dgm:prSet presAssocID="{C0C3133D-410A-4EAF-AF78-741CC425A99B}" presName="composite2" presStyleCnt="0"/>
      <dgm:spPr/>
    </dgm:pt>
    <dgm:pt modelId="{5F9128A2-3D58-E648-AECB-64C1ED7BECF9}" type="pres">
      <dgm:prSet presAssocID="{C0C3133D-410A-4EAF-AF78-741CC425A99B}" presName="background2" presStyleLbl="node2" presStyleIdx="1" presStyleCnt="3"/>
      <dgm:spPr/>
    </dgm:pt>
    <dgm:pt modelId="{98767FF5-CFAA-4B4A-861B-98798B0844B1}" type="pres">
      <dgm:prSet presAssocID="{C0C3133D-410A-4EAF-AF78-741CC425A99B}" presName="text2" presStyleLbl="fgAcc2" presStyleIdx="1" presStyleCnt="3">
        <dgm:presLayoutVars>
          <dgm:chPref val="3"/>
        </dgm:presLayoutVars>
      </dgm:prSet>
      <dgm:spPr/>
    </dgm:pt>
    <dgm:pt modelId="{810C0D5A-CBFA-F64B-A4EF-0F12259FFD5F}" type="pres">
      <dgm:prSet presAssocID="{C0C3133D-410A-4EAF-AF78-741CC425A99B}" presName="hierChild3" presStyleCnt="0"/>
      <dgm:spPr/>
    </dgm:pt>
    <dgm:pt modelId="{A8B79209-A013-294C-9090-5D10D2F1F2D0}" type="pres">
      <dgm:prSet presAssocID="{777DC772-46AF-4394-A277-29F63E67FC08}" presName="Name10" presStyleLbl="parChTrans1D2" presStyleIdx="2" presStyleCnt="3"/>
      <dgm:spPr/>
    </dgm:pt>
    <dgm:pt modelId="{F61B472E-E7BE-3A49-BD79-E03F06598CFC}" type="pres">
      <dgm:prSet presAssocID="{4C57C1D9-47F3-4A8D-AE30-07D5FC0DEA26}" presName="hierRoot2" presStyleCnt="0"/>
      <dgm:spPr/>
    </dgm:pt>
    <dgm:pt modelId="{1B16BDFA-B1DB-E74D-BF1C-F071632A8AD0}" type="pres">
      <dgm:prSet presAssocID="{4C57C1D9-47F3-4A8D-AE30-07D5FC0DEA26}" presName="composite2" presStyleCnt="0"/>
      <dgm:spPr/>
    </dgm:pt>
    <dgm:pt modelId="{D5B34BFB-0EEB-D745-A1DC-319D724146E3}" type="pres">
      <dgm:prSet presAssocID="{4C57C1D9-47F3-4A8D-AE30-07D5FC0DEA26}" presName="background2" presStyleLbl="node2" presStyleIdx="2" presStyleCnt="3"/>
      <dgm:spPr/>
    </dgm:pt>
    <dgm:pt modelId="{14515896-6343-7545-919B-43F81234C26E}" type="pres">
      <dgm:prSet presAssocID="{4C57C1D9-47F3-4A8D-AE30-07D5FC0DEA26}" presName="text2" presStyleLbl="fgAcc2" presStyleIdx="2" presStyleCnt="3">
        <dgm:presLayoutVars>
          <dgm:chPref val="3"/>
        </dgm:presLayoutVars>
      </dgm:prSet>
      <dgm:spPr/>
    </dgm:pt>
    <dgm:pt modelId="{0AC468D8-7EBC-5843-B8DC-A56C19E45E8E}" type="pres">
      <dgm:prSet presAssocID="{4C57C1D9-47F3-4A8D-AE30-07D5FC0DEA26}" presName="hierChild3" presStyleCnt="0"/>
      <dgm:spPr/>
    </dgm:pt>
  </dgm:ptLst>
  <dgm:cxnLst>
    <dgm:cxn modelId="{5513DB16-1C70-5E4B-8A01-4B1F5F9B4E63}" type="presOf" srcId="{C0C3133D-410A-4EAF-AF78-741CC425A99B}" destId="{98767FF5-CFAA-4B4A-861B-98798B0844B1}" srcOrd="0" destOrd="0" presId="urn:microsoft.com/office/officeart/2005/8/layout/hierarchy1"/>
    <dgm:cxn modelId="{28A47725-C85B-434D-BC84-A48EAE20AD60}" srcId="{10B42B1B-3A08-4515-981A-CDB3BC92177C}" destId="{C0C3133D-410A-4EAF-AF78-741CC425A99B}" srcOrd="1" destOrd="0" parTransId="{16F40F07-EC65-4771-B326-30A640B811BC}" sibTransId="{1232BAE8-DD87-47A7-8CC0-7CA73AB56C1F}"/>
    <dgm:cxn modelId="{82CF0B39-E489-1B4F-B644-E4187562CEC8}" type="presOf" srcId="{9A8502C7-00E6-410C-98FA-FAA408E9A0BD}" destId="{97EE8E99-9A72-4F45-8873-7DBC7B8AA6FD}" srcOrd="0" destOrd="0" presId="urn:microsoft.com/office/officeart/2005/8/layout/hierarchy1"/>
    <dgm:cxn modelId="{0536D353-5B18-4DEA-A551-273F43E0FC77}" srcId="{7F5625AB-91FC-4955-85BE-48B80154C119}" destId="{87EB3FD9-F6BC-4685-9A03-0B6E0E251DE8}" srcOrd="2" destOrd="0" parTransId="{846FD6BF-296A-4EEA-BA06-6C8007947E07}" sibTransId="{839665C4-2EC1-417B-A65A-EA559B95A23A}"/>
    <dgm:cxn modelId="{14428658-DE79-49F8-B488-516A987A946D}" srcId="{7F5625AB-91FC-4955-85BE-48B80154C119}" destId="{10B42B1B-3A08-4515-981A-CDB3BC92177C}" srcOrd="3" destOrd="0" parTransId="{4BD338A5-747F-4C64-BE7D-2E4B6B31BA54}" sibTransId="{4DE4EAE9-001C-4ABD-B67F-AD47007F3ABC}"/>
    <dgm:cxn modelId="{7583CB6C-284C-5E4C-8FC2-72C0BF3F5CC1}" type="presOf" srcId="{16F40F07-EC65-4771-B326-30A640B811BC}" destId="{799F1450-0100-B446-91E4-7F9509C891E7}" srcOrd="0" destOrd="0" presId="urn:microsoft.com/office/officeart/2005/8/layout/hierarchy1"/>
    <dgm:cxn modelId="{7C4E8474-2783-BC44-A986-8F36B498DEAE}" type="presOf" srcId="{4C57C1D9-47F3-4A8D-AE30-07D5FC0DEA26}" destId="{14515896-6343-7545-919B-43F81234C26E}" srcOrd="0" destOrd="0" presId="urn:microsoft.com/office/officeart/2005/8/layout/hierarchy1"/>
    <dgm:cxn modelId="{3A9F367F-6F01-E146-B66D-7EA22953D788}" type="presOf" srcId="{B4C459F5-C203-49F9-997F-A5716FE04FA5}" destId="{A2AABC49-E1F7-DD4E-A227-C3041249943B}" srcOrd="0" destOrd="0" presId="urn:microsoft.com/office/officeart/2005/8/layout/hierarchy1"/>
    <dgm:cxn modelId="{D9F76A85-74C5-4841-AB3F-A183AD7B8969}" srcId="{7F5625AB-91FC-4955-85BE-48B80154C119}" destId="{9A8502C7-00E6-410C-98FA-FAA408E9A0BD}" srcOrd="0" destOrd="0" parTransId="{EE50D266-F9BC-48E5-8D3E-9802ABF0625B}" sibTransId="{59833951-3764-4D54-ABE5-1115767AE6B0}"/>
    <dgm:cxn modelId="{8062078B-CD24-1C4A-A6C2-BD50274FB3FD}" type="presOf" srcId="{35442BA9-E0C9-4BC1-9584-33A10122594E}" destId="{09275BC1-FA28-3445-AB73-1B191D3909C7}" srcOrd="0" destOrd="0" presId="urn:microsoft.com/office/officeart/2005/8/layout/hierarchy1"/>
    <dgm:cxn modelId="{16356E8B-5167-8D43-87F0-6ECBA157897E}" type="presOf" srcId="{65604A0B-3A6A-44EC-BCFA-02A303916EE7}" destId="{497CDAF2-1506-E646-9A1A-8FC6E5CF7A23}" srcOrd="0" destOrd="0" presId="urn:microsoft.com/office/officeart/2005/8/layout/hierarchy1"/>
    <dgm:cxn modelId="{58E72D99-2913-4497-A8EC-3C796E04314A}" srcId="{10B42B1B-3A08-4515-981A-CDB3BC92177C}" destId="{35442BA9-E0C9-4BC1-9584-33A10122594E}" srcOrd="0" destOrd="0" parTransId="{65604A0B-3A6A-44EC-BCFA-02A303916EE7}" sibTransId="{EF49BD12-2417-4B5F-AFC8-8FEF53765749}"/>
    <dgm:cxn modelId="{2CA539BD-339E-764D-9667-A57FB5F9CB21}" type="presOf" srcId="{7F5625AB-91FC-4955-85BE-48B80154C119}" destId="{7374D92D-6F6A-D84A-BC7C-8D39DE304B6D}" srcOrd="0" destOrd="0" presId="urn:microsoft.com/office/officeart/2005/8/layout/hierarchy1"/>
    <dgm:cxn modelId="{BB3DF3DB-7E4E-7E4B-99A8-50ED87BBAAC3}" type="presOf" srcId="{10B42B1B-3A08-4515-981A-CDB3BC92177C}" destId="{45AB0408-A2BA-5F4D-8F3B-01BE42CCE4C7}" srcOrd="0" destOrd="0" presId="urn:microsoft.com/office/officeart/2005/8/layout/hierarchy1"/>
    <dgm:cxn modelId="{4FFCECE0-377C-1440-B6D6-6DC73A5FF085}" type="presOf" srcId="{777DC772-46AF-4394-A277-29F63E67FC08}" destId="{A8B79209-A013-294C-9090-5D10D2F1F2D0}" srcOrd="0" destOrd="0" presId="urn:microsoft.com/office/officeart/2005/8/layout/hierarchy1"/>
    <dgm:cxn modelId="{E9A8D9EC-874E-1940-9E61-466029B9B9C4}" type="presOf" srcId="{87EB3FD9-F6BC-4685-9A03-0B6E0E251DE8}" destId="{5D848CC2-8C13-7B4C-8466-86295BFA3DC8}" srcOrd="0" destOrd="0" presId="urn:microsoft.com/office/officeart/2005/8/layout/hierarchy1"/>
    <dgm:cxn modelId="{71140EED-3AD5-43C0-A6EE-8C17C3F90355}" srcId="{7F5625AB-91FC-4955-85BE-48B80154C119}" destId="{B4C459F5-C203-49F9-997F-A5716FE04FA5}" srcOrd="1" destOrd="0" parTransId="{47DA599E-62EE-49EF-AD8C-EAF7CD892CCB}" sibTransId="{E3181522-1567-40EB-B720-00F2DEE0E20B}"/>
    <dgm:cxn modelId="{3933CCF7-594C-4E34-8802-C9EAE100FF1F}" srcId="{10B42B1B-3A08-4515-981A-CDB3BC92177C}" destId="{4C57C1D9-47F3-4A8D-AE30-07D5FC0DEA26}" srcOrd="2" destOrd="0" parTransId="{777DC772-46AF-4394-A277-29F63E67FC08}" sibTransId="{0A064C4C-36DD-4E73-9615-521432EF73C1}"/>
    <dgm:cxn modelId="{4059BD1A-2EEE-114C-9EFE-6C0A75301856}" type="presParOf" srcId="{7374D92D-6F6A-D84A-BC7C-8D39DE304B6D}" destId="{6621326A-FE52-9446-A0C8-3D9DCC5618EF}" srcOrd="0" destOrd="0" presId="urn:microsoft.com/office/officeart/2005/8/layout/hierarchy1"/>
    <dgm:cxn modelId="{1C132BB4-796A-714E-BEAF-E2D787E09C80}" type="presParOf" srcId="{6621326A-FE52-9446-A0C8-3D9DCC5618EF}" destId="{344CA5B1-8D7D-C94E-8BC3-7BBC96F3CBE6}" srcOrd="0" destOrd="0" presId="urn:microsoft.com/office/officeart/2005/8/layout/hierarchy1"/>
    <dgm:cxn modelId="{632C0456-4662-1445-A61A-43BEF393AE77}" type="presParOf" srcId="{344CA5B1-8D7D-C94E-8BC3-7BBC96F3CBE6}" destId="{BB966125-6BAB-D348-AFC9-710AFA553E31}" srcOrd="0" destOrd="0" presId="urn:microsoft.com/office/officeart/2005/8/layout/hierarchy1"/>
    <dgm:cxn modelId="{E9DB5EBC-E475-7943-915B-CBDCB307BA57}" type="presParOf" srcId="{344CA5B1-8D7D-C94E-8BC3-7BBC96F3CBE6}" destId="{97EE8E99-9A72-4F45-8873-7DBC7B8AA6FD}" srcOrd="1" destOrd="0" presId="urn:microsoft.com/office/officeart/2005/8/layout/hierarchy1"/>
    <dgm:cxn modelId="{A8A8D003-476C-1740-A1B3-E407AECFB508}" type="presParOf" srcId="{6621326A-FE52-9446-A0C8-3D9DCC5618EF}" destId="{3C51CAF8-0DF7-8B45-AA04-A9C1298D7AF9}" srcOrd="1" destOrd="0" presId="urn:microsoft.com/office/officeart/2005/8/layout/hierarchy1"/>
    <dgm:cxn modelId="{B0416C4F-7B86-9240-BC43-E904B43E400B}" type="presParOf" srcId="{7374D92D-6F6A-D84A-BC7C-8D39DE304B6D}" destId="{B81406C5-55DF-714E-9CDC-8A174C9F0D19}" srcOrd="1" destOrd="0" presId="urn:microsoft.com/office/officeart/2005/8/layout/hierarchy1"/>
    <dgm:cxn modelId="{855DA5D6-AD22-8D40-9FF3-AB11C1BAE198}" type="presParOf" srcId="{B81406C5-55DF-714E-9CDC-8A174C9F0D19}" destId="{37E12865-CC5C-8542-8905-8704F2CF8046}" srcOrd="0" destOrd="0" presId="urn:microsoft.com/office/officeart/2005/8/layout/hierarchy1"/>
    <dgm:cxn modelId="{6090D6F8-B068-AC46-AB1A-027ECB262A61}" type="presParOf" srcId="{37E12865-CC5C-8542-8905-8704F2CF8046}" destId="{27C34FEC-0CBE-E847-BC70-768FA88D9D57}" srcOrd="0" destOrd="0" presId="urn:microsoft.com/office/officeart/2005/8/layout/hierarchy1"/>
    <dgm:cxn modelId="{724CC030-38EE-6A40-8364-4296FF633D93}" type="presParOf" srcId="{37E12865-CC5C-8542-8905-8704F2CF8046}" destId="{A2AABC49-E1F7-DD4E-A227-C3041249943B}" srcOrd="1" destOrd="0" presId="urn:microsoft.com/office/officeart/2005/8/layout/hierarchy1"/>
    <dgm:cxn modelId="{E4A00E14-8AB8-DD4A-B637-2059302BD00B}" type="presParOf" srcId="{B81406C5-55DF-714E-9CDC-8A174C9F0D19}" destId="{AAD32761-3B8F-4D46-894E-894EE6B1E9D1}" srcOrd="1" destOrd="0" presId="urn:microsoft.com/office/officeart/2005/8/layout/hierarchy1"/>
    <dgm:cxn modelId="{A8194232-3155-7E47-BF8B-8219D434B356}" type="presParOf" srcId="{7374D92D-6F6A-D84A-BC7C-8D39DE304B6D}" destId="{74E01972-FA95-7149-AE26-3B95212F641B}" srcOrd="2" destOrd="0" presId="urn:microsoft.com/office/officeart/2005/8/layout/hierarchy1"/>
    <dgm:cxn modelId="{874133B2-867E-274A-A124-3FC5B3ED44E1}" type="presParOf" srcId="{74E01972-FA95-7149-AE26-3B95212F641B}" destId="{08627D9D-451F-FE45-8DFD-210A96488483}" srcOrd="0" destOrd="0" presId="urn:microsoft.com/office/officeart/2005/8/layout/hierarchy1"/>
    <dgm:cxn modelId="{B81F9231-B6C5-F747-BF2E-6926B6698148}" type="presParOf" srcId="{08627D9D-451F-FE45-8DFD-210A96488483}" destId="{62136D99-88BF-1A4A-B290-5B5B5494152A}" srcOrd="0" destOrd="0" presId="urn:microsoft.com/office/officeart/2005/8/layout/hierarchy1"/>
    <dgm:cxn modelId="{D423FFD3-2A2C-0840-86F1-A6027F4A2E77}" type="presParOf" srcId="{08627D9D-451F-FE45-8DFD-210A96488483}" destId="{5D848CC2-8C13-7B4C-8466-86295BFA3DC8}" srcOrd="1" destOrd="0" presId="urn:microsoft.com/office/officeart/2005/8/layout/hierarchy1"/>
    <dgm:cxn modelId="{7B99C8E9-4853-EB4E-94F9-C8951D753164}" type="presParOf" srcId="{74E01972-FA95-7149-AE26-3B95212F641B}" destId="{708A6EF8-54BE-3C46-AA99-BD1EE033C3FF}" srcOrd="1" destOrd="0" presId="urn:microsoft.com/office/officeart/2005/8/layout/hierarchy1"/>
    <dgm:cxn modelId="{DB464FE0-44B3-874A-ACF1-D75462CCC133}" type="presParOf" srcId="{7374D92D-6F6A-D84A-BC7C-8D39DE304B6D}" destId="{60714026-1D62-9342-BD48-56BE4965C652}" srcOrd="3" destOrd="0" presId="urn:microsoft.com/office/officeart/2005/8/layout/hierarchy1"/>
    <dgm:cxn modelId="{94EBF234-D5E3-7F4D-AD5F-F514D476CE1D}" type="presParOf" srcId="{60714026-1D62-9342-BD48-56BE4965C652}" destId="{2E29977A-DBD4-AC49-91A2-A36DD0734DFE}" srcOrd="0" destOrd="0" presId="urn:microsoft.com/office/officeart/2005/8/layout/hierarchy1"/>
    <dgm:cxn modelId="{D18D6159-655F-7F4D-8746-F879AB8614EB}" type="presParOf" srcId="{2E29977A-DBD4-AC49-91A2-A36DD0734DFE}" destId="{A82D2A05-B375-6144-AD5A-CE2ADB901AAD}" srcOrd="0" destOrd="0" presId="urn:microsoft.com/office/officeart/2005/8/layout/hierarchy1"/>
    <dgm:cxn modelId="{107901D2-9DF6-5F45-93F8-93387910D9A6}" type="presParOf" srcId="{2E29977A-DBD4-AC49-91A2-A36DD0734DFE}" destId="{45AB0408-A2BA-5F4D-8F3B-01BE42CCE4C7}" srcOrd="1" destOrd="0" presId="urn:microsoft.com/office/officeart/2005/8/layout/hierarchy1"/>
    <dgm:cxn modelId="{4ACADD9E-7A72-A146-8936-13DA35DE1D00}" type="presParOf" srcId="{60714026-1D62-9342-BD48-56BE4965C652}" destId="{2E993CAF-717D-B747-8BE0-242C87F590A2}" srcOrd="1" destOrd="0" presId="urn:microsoft.com/office/officeart/2005/8/layout/hierarchy1"/>
    <dgm:cxn modelId="{753E4C48-D146-784E-8C0D-7877FF9A177F}" type="presParOf" srcId="{2E993CAF-717D-B747-8BE0-242C87F590A2}" destId="{497CDAF2-1506-E646-9A1A-8FC6E5CF7A23}" srcOrd="0" destOrd="0" presId="urn:microsoft.com/office/officeart/2005/8/layout/hierarchy1"/>
    <dgm:cxn modelId="{3661D53A-EAB9-8F43-A7F4-3895816B7F0E}" type="presParOf" srcId="{2E993CAF-717D-B747-8BE0-242C87F590A2}" destId="{63A63B88-0935-7647-B01E-E12CE80C0682}" srcOrd="1" destOrd="0" presId="urn:microsoft.com/office/officeart/2005/8/layout/hierarchy1"/>
    <dgm:cxn modelId="{6620C0BF-59D6-2C43-8853-63BEA5C39D72}" type="presParOf" srcId="{63A63B88-0935-7647-B01E-E12CE80C0682}" destId="{7A67225A-820F-3E48-A66E-28F693D1F052}" srcOrd="0" destOrd="0" presId="urn:microsoft.com/office/officeart/2005/8/layout/hierarchy1"/>
    <dgm:cxn modelId="{469A6B47-0F12-C445-8A65-CFD670CEB46C}" type="presParOf" srcId="{7A67225A-820F-3E48-A66E-28F693D1F052}" destId="{CFF1390D-AA44-0846-8AC2-82EA9B898122}" srcOrd="0" destOrd="0" presId="urn:microsoft.com/office/officeart/2005/8/layout/hierarchy1"/>
    <dgm:cxn modelId="{C36C8659-2B28-8643-BDBA-6800FD23ECCD}" type="presParOf" srcId="{7A67225A-820F-3E48-A66E-28F693D1F052}" destId="{09275BC1-FA28-3445-AB73-1B191D3909C7}" srcOrd="1" destOrd="0" presId="urn:microsoft.com/office/officeart/2005/8/layout/hierarchy1"/>
    <dgm:cxn modelId="{F60C0606-7A2E-8E44-851A-6AB54B3AD1F9}" type="presParOf" srcId="{63A63B88-0935-7647-B01E-E12CE80C0682}" destId="{D65D4C65-7370-7C41-BA0E-E8E029EB1CA3}" srcOrd="1" destOrd="0" presId="urn:microsoft.com/office/officeart/2005/8/layout/hierarchy1"/>
    <dgm:cxn modelId="{CAE98693-C62F-1343-9E2F-AD0382B1C520}" type="presParOf" srcId="{2E993CAF-717D-B747-8BE0-242C87F590A2}" destId="{799F1450-0100-B446-91E4-7F9509C891E7}" srcOrd="2" destOrd="0" presId="urn:microsoft.com/office/officeart/2005/8/layout/hierarchy1"/>
    <dgm:cxn modelId="{2FC0DA64-96F1-A24E-9A5B-FA40A40C21CD}" type="presParOf" srcId="{2E993CAF-717D-B747-8BE0-242C87F590A2}" destId="{7035E42B-EE81-BF4C-B750-C51C802B2F9B}" srcOrd="3" destOrd="0" presId="urn:microsoft.com/office/officeart/2005/8/layout/hierarchy1"/>
    <dgm:cxn modelId="{E967FD7A-21D8-EB49-A754-ABAE15D06683}" type="presParOf" srcId="{7035E42B-EE81-BF4C-B750-C51C802B2F9B}" destId="{6EC71962-59D7-0E44-9F06-53BA15CE06D2}" srcOrd="0" destOrd="0" presId="urn:microsoft.com/office/officeart/2005/8/layout/hierarchy1"/>
    <dgm:cxn modelId="{85C4D562-D733-344C-97F7-AB46D1FF6445}" type="presParOf" srcId="{6EC71962-59D7-0E44-9F06-53BA15CE06D2}" destId="{5F9128A2-3D58-E648-AECB-64C1ED7BECF9}" srcOrd="0" destOrd="0" presId="urn:microsoft.com/office/officeart/2005/8/layout/hierarchy1"/>
    <dgm:cxn modelId="{EFEB0713-2C3D-6244-96E6-43D99A3329E2}" type="presParOf" srcId="{6EC71962-59D7-0E44-9F06-53BA15CE06D2}" destId="{98767FF5-CFAA-4B4A-861B-98798B0844B1}" srcOrd="1" destOrd="0" presId="urn:microsoft.com/office/officeart/2005/8/layout/hierarchy1"/>
    <dgm:cxn modelId="{C3186314-ABCC-5C46-B113-77BA828241D3}" type="presParOf" srcId="{7035E42B-EE81-BF4C-B750-C51C802B2F9B}" destId="{810C0D5A-CBFA-F64B-A4EF-0F12259FFD5F}" srcOrd="1" destOrd="0" presId="urn:microsoft.com/office/officeart/2005/8/layout/hierarchy1"/>
    <dgm:cxn modelId="{0BABC1E6-7CCA-474B-8583-601C8A8938C8}" type="presParOf" srcId="{2E993CAF-717D-B747-8BE0-242C87F590A2}" destId="{A8B79209-A013-294C-9090-5D10D2F1F2D0}" srcOrd="4" destOrd="0" presId="urn:microsoft.com/office/officeart/2005/8/layout/hierarchy1"/>
    <dgm:cxn modelId="{F6FC6C46-3B88-3545-89AF-2AE09AD722C9}" type="presParOf" srcId="{2E993CAF-717D-B747-8BE0-242C87F590A2}" destId="{F61B472E-E7BE-3A49-BD79-E03F06598CFC}" srcOrd="5" destOrd="0" presId="urn:microsoft.com/office/officeart/2005/8/layout/hierarchy1"/>
    <dgm:cxn modelId="{65BB9C86-EA3D-5643-BF4E-3B38A28BD9A9}" type="presParOf" srcId="{F61B472E-E7BE-3A49-BD79-E03F06598CFC}" destId="{1B16BDFA-B1DB-E74D-BF1C-F071632A8AD0}" srcOrd="0" destOrd="0" presId="urn:microsoft.com/office/officeart/2005/8/layout/hierarchy1"/>
    <dgm:cxn modelId="{66B8B1DE-CDED-CC40-98AB-D26641BAC8D7}" type="presParOf" srcId="{1B16BDFA-B1DB-E74D-BF1C-F071632A8AD0}" destId="{D5B34BFB-0EEB-D745-A1DC-319D724146E3}" srcOrd="0" destOrd="0" presId="urn:microsoft.com/office/officeart/2005/8/layout/hierarchy1"/>
    <dgm:cxn modelId="{CBEC7883-BBF5-0248-8FED-68753E416458}" type="presParOf" srcId="{1B16BDFA-B1DB-E74D-BF1C-F071632A8AD0}" destId="{14515896-6343-7545-919B-43F81234C26E}" srcOrd="1" destOrd="0" presId="urn:microsoft.com/office/officeart/2005/8/layout/hierarchy1"/>
    <dgm:cxn modelId="{CF0ACC07-FEFE-0F40-8D0F-A52542F09EAE}" type="presParOf" srcId="{F61B472E-E7BE-3A49-BD79-E03F06598CFC}" destId="{0AC468D8-7EBC-5843-B8DC-A56C19E45E8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233248-955E-471B-8E6B-8688A8C62C86}"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FCE3D2C-D34D-4576-B27D-997E5EB192C2}">
      <dgm:prSet/>
      <dgm:spPr/>
      <dgm:t>
        <a:bodyPr/>
        <a:lstStyle/>
        <a:p>
          <a:pPr>
            <a:lnSpc>
              <a:spcPct val="100000"/>
            </a:lnSpc>
            <a:defRPr b="1"/>
          </a:pPr>
          <a:r>
            <a:rPr lang="en-US"/>
            <a:t>Key finding: greater awareness and compliance is needed</a:t>
          </a:r>
        </a:p>
      </dgm:t>
    </dgm:pt>
    <dgm:pt modelId="{AD0E71BC-40DC-4347-9C00-98D38E78B901}" type="parTrans" cxnId="{E124489B-B822-4420-ABF9-EEA9B0BF4821}">
      <dgm:prSet/>
      <dgm:spPr/>
      <dgm:t>
        <a:bodyPr/>
        <a:lstStyle/>
        <a:p>
          <a:endParaRPr lang="en-US"/>
        </a:p>
      </dgm:t>
    </dgm:pt>
    <dgm:pt modelId="{E3CC843A-E2B4-4AD8-9347-05D3EAD1BAD4}" type="sibTrans" cxnId="{E124489B-B822-4420-ABF9-EEA9B0BF4821}">
      <dgm:prSet/>
      <dgm:spPr/>
      <dgm:t>
        <a:bodyPr/>
        <a:lstStyle/>
        <a:p>
          <a:endParaRPr lang="en-US"/>
        </a:p>
      </dgm:t>
    </dgm:pt>
    <dgm:pt modelId="{60D32278-534C-4D7D-A08B-B177E4AEDC03}">
      <dgm:prSet/>
      <dgm:spPr/>
      <dgm:t>
        <a:bodyPr/>
        <a:lstStyle/>
        <a:p>
          <a:pPr>
            <a:lnSpc>
              <a:spcPct val="100000"/>
            </a:lnSpc>
            <a:defRPr b="1"/>
          </a:pPr>
          <a:r>
            <a:rPr lang="en-US" dirty="0"/>
            <a:t>Positive findings &amp; strategies offered:</a:t>
          </a:r>
        </a:p>
      </dgm:t>
    </dgm:pt>
    <dgm:pt modelId="{CF6EF26F-909C-4A5F-A1C8-0581E2A5F53A}" type="parTrans" cxnId="{EF138F76-3649-4BC3-9225-B88F0497EDCE}">
      <dgm:prSet/>
      <dgm:spPr/>
      <dgm:t>
        <a:bodyPr/>
        <a:lstStyle/>
        <a:p>
          <a:endParaRPr lang="en-US"/>
        </a:p>
      </dgm:t>
    </dgm:pt>
    <dgm:pt modelId="{7FD8ED8B-49A3-433B-B9AB-A491C40D21BF}" type="sibTrans" cxnId="{EF138F76-3649-4BC3-9225-B88F0497EDCE}">
      <dgm:prSet/>
      <dgm:spPr/>
      <dgm:t>
        <a:bodyPr/>
        <a:lstStyle/>
        <a:p>
          <a:endParaRPr lang="en-US"/>
        </a:p>
      </dgm:t>
    </dgm:pt>
    <dgm:pt modelId="{522D67CE-8665-43CC-B4EA-AF068E9AF40D}">
      <dgm:prSet/>
      <dgm:spPr/>
      <dgm:t>
        <a:bodyPr/>
        <a:lstStyle/>
        <a:p>
          <a:pPr>
            <a:lnSpc>
              <a:spcPct val="100000"/>
            </a:lnSpc>
            <a:buFont typeface="Arial" panose="020B0604020202020204" pitchFamily="34" charset="0"/>
            <a:buChar char="•"/>
          </a:pPr>
          <a:r>
            <a:rPr lang="en-US" dirty="0"/>
            <a:t>aligning GBA requirements with municipal or organizational goals</a:t>
          </a:r>
        </a:p>
        <a:p>
          <a:pPr>
            <a:lnSpc>
              <a:spcPct val="100000"/>
            </a:lnSpc>
            <a:buFont typeface="Arial" panose="020B0604020202020204" pitchFamily="34" charset="0"/>
            <a:buChar char="•"/>
          </a:pPr>
          <a:r>
            <a:rPr lang="en-US" dirty="0"/>
            <a:t>aligning GBA requirements with existing standards or those already in use, such as NECHPs</a:t>
          </a:r>
        </a:p>
      </dgm:t>
    </dgm:pt>
    <dgm:pt modelId="{6CB11AE6-C661-4902-9501-F20009D3F92A}" type="parTrans" cxnId="{E5590CBF-37B1-4403-812B-B8B3D0146D56}">
      <dgm:prSet/>
      <dgm:spPr/>
      <dgm:t>
        <a:bodyPr/>
        <a:lstStyle/>
        <a:p>
          <a:endParaRPr lang="en-US"/>
        </a:p>
      </dgm:t>
    </dgm:pt>
    <dgm:pt modelId="{F6A96345-A15B-4320-B893-3428420651B3}" type="sibTrans" cxnId="{E5590CBF-37B1-4403-812B-B8B3D0146D56}">
      <dgm:prSet/>
      <dgm:spPr/>
      <dgm:t>
        <a:bodyPr/>
        <a:lstStyle/>
        <a:p>
          <a:endParaRPr lang="en-US"/>
        </a:p>
      </dgm:t>
    </dgm:pt>
    <dgm:pt modelId="{D563B847-B464-4DF6-9831-9B3ADE65DA01}">
      <dgm:prSet/>
      <dgm:spPr/>
      <dgm:t>
        <a:bodyPr/>
        <a:lstStyle/>
        <a:p>
          <a:pPr>
            <a:lnSpc>
              <a:spcPct val="100000"/>
            </a:lnSpc>
            <a:buFont typeface="Arial" panose="020B0604020202020204" pitchFamily="34" charset="0"/>
            <a:buChar char="•"/>
          </a:pPr>
          <a:r>
            <a:rPr lang="en-US" dirty="0"/>
            <a:t>communicating compliance requirements with contractors, by including language outlining requirements in requests for proposals</a:t>
          </a:r>
        </a:p>
      </dgm:t>
    </dgm:pt>
    <dgm:pt modelId="{4C6A068B-6978-4021-B591-7A8A339B1177}" type="parTrans" cxnId="{38CD8BA1-9588-4D43-B782-1449E8EBD2B1}">
      <dgm:prSet/>
      <dgm:spPr/>
      <dgm:t>
        <a:bodyPr/>
        <a:lstStyle/>
        <a:p>
          <a:endParaRPr lang="en-US"/>
        </a:p>
      </dgm:t>
    </dgm:pt>
    <dgm:pt modelId="{BEF396C7-4FF0-4B56-84F1-F7F056C2C8A0}" type="sibTrans" cxnId="{38CD8BA1-9588-4D43-B782-1449E8EBD2B1}">
      <dgm:prSet/>
      <dgm:spPr/>
      <dgm:t>
        <a:bodyPr/>
        <a:lstStyle/>
        <a:p>
          <a:endParaRPr lang="en-US"/>
        </a:p>
      </dgm:t>
    </dgm:pt>
    <dgm:pt modelId="{5318F360-E0AA-4D18-BABF-99E8080922A6}">
      <dgm:prSet/>
      <dgm:spPr/>
      <dgm:t>
        <a:bodyPr/>
        <a:lstStyle/>
        <a:p>
          <a:pPr>
            <a:lnSpc>
              <a:spcPct val="100000"/>
            </a:lnSpc>
            <a:buFont typeface="Arial" panose="020B0604020202020204" pitchFamily="34" charset="0"/>
            <a:buChar char="•"/>
          </a:pPr>
          <a:r>
            <a:rPr lang="en-US" dirty="0"/>
            <a:t>planning compliance and engaging multiple stakeholders early in the process, such as bringing RI Energy into conversations during the planning stage</a:t>
          </a:r>
        </a:p>
      </dgm:t>
    </dgm:pt>
    <dgm:pt modelId="{D8DA83AA-88A7-41FC-9199-CB7F19447BBD}" type="parTrans" cxnId="{A9131C19-189E-45D0-B29B-EAB2A42CA590}">
      <dgm:prSet/>
      <dgm:spPr/>
      <dgm:t>
        <a:bodyPr/>
        <a:lstStyle/>
        <a:p>
          <a:endParaRPr lang="en-US"/>
        </a:p>
      </dgm:t>
    </dgm:pt>
    <dgm:pt modelId="{CC4BBE9E-01D5-4491-9A0B-BED44015C8E2}" type="sibTrans" cxnId="{A9131C19-189E-45D0-B29B-EAB2A42CA590}">
      <dgm:prSet/>
      <dgm:spPr/>
      <dgm:t>
        <a:bodyPr/>
        <a:lstStyle/>
        <a:p>
          <a:endParaRPr lang="en-US"/>
        </a:p>
      </dgm:t>
    </dgm:pt>
    <dgm:pt modelId="{1E5F1A61-FD57-4F88-999F-6686C8ADB4BC}" type="pres">
      <dgm:prSet presAssocID="{89233248-955E-471B-8E6B-8688A8C62C86}" presName="root" presStyleCnt="0">
        <dgm:presLayoutVars>
          <dgm:dir/>
          <dgm:resizeHandles val="exact"/>
        </dgm:presLayoutVars>
      </dgm:prSet>
      <dgm:spPr/>
    </dgm:pt>
    <dgm:pt modelId="{D9301DCE-1DA9-4762-82A6-16D86D5364EA}" type="pres">
      <dgm:prSet presAssocID="{3FCE3D2C-D34D-4576-B27D-997E5EB192C2}" presName="compNode" presStyleCnt="0"/>
      <dgm:spPr/>
    </dgm:pt>
    <dgm:pt modelId="{FB3E7D30-B80C-48C6-97B1-0DF98D2B186E}" type="pres">
      <dgm:prSet presAssocID="{3FCE3D2C-D34D-4576-B27D-997E5EB192C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ey"/>
        </a:ext>
      </dgm:extLst>
    </dgm:pt>
    <dgm:pt modelId="{59FB2309-92EB-4772-9AFA-D6187E484FB4}" type="pres">
      <dgm:prSet presAssocID="{3FCE3D2C-D34D-4576-B27D-997E5EB192C2}" presName="iconSpace" presStyleCnt="0"/>
      <dgm:spPr/>
    </dgm:pt>
    <dgm:pt modelId="{EBF4058B-8BF6-41FD-A427-FB3EB1920EDE}" type="pres">
      <dgm:prSet presAssocID="{3FCE3D2C-D34D-4576-B27D-997E5EB192C2}" presName="parTx" presStyleLbl="revTx" presStyleIdx="0" presStyleCnt="4">
        <dgm:presLayoutVars>
          <dgm:chMax val="0"/>
          <dgm:chPref val="0"/>
        </dgm:presLayoutVars>
      </dgm:prSet>
      <dgm:spPr/>
    </dgm:pt>
    <dgm:pt modelId="{E803BDB2-872A-476A-BB2C-0A37E40456BE}" type="pres">
      <dgm:prSet presAssocID="{3FCE3D2C-D34D-4576-B27D-997E5EB192C2}" presName="txSpace" presStyleCnt="0"/>
      <dgm:spPr/>
    </dgm:pt>
    <dgm:pt modelId="{3A9B67D8-0208-43B2-8D51-934E29CD84AA}" type="pres">
      <dgm:prSet presAssocID="{3FCE3D2C-D34D-4576-B27D-997E5EB192C2}" presName="desTx" presStyleLbl="revTx" presStyleIdx="1" presStyleCnt="4">
        <dgm:presLayoutVars/>
      </dgm:prSet>
      <dgm:spPr/>
    </dgm:pt>
    <dgm:pt modelId="{C31933EB-8974-448B-870F-83695217426D}" type="pres">
      <dgm:prSet presAssocID="{E3CC843A-E2B4-4AD8-9347-05D3EAD1BAD4}" presName="sibTrans" presStyleCnt="0"/>
      <dgm:spPr/>
    </dgm:pt>
    <dgm:pt modelId="{60E0EE32-3FFD-4CE4-A509-C0FF2E3A4FFF}" type="pres">
      <dgm:prSet presAssocID="{60D32278-534C-4D7D-A08B-B177E4AEDC03}" presName="compNode" presStyleCnt="0"/>
      <dgm:spPr/>
    </dgm:pt>
    <dgm:pt modelId="{C43A1788-A39D-41C3-8C2F-8849D3A2B1E8}" type="pres">
      <dgm:prSet presAssocID="{60D32278-534C-4D7D-A08B-B177E4AEDC0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9871C7E7-ACCE-4AB5-82A2-74315C5B9214}" type="pres">
      <dgm:prSet presAssocID="{60D32278-534C-4D7D-A08B-B177E4AEDC03}" presName="iconSpace" presStyleCnt="0"/>
      <dgm:spPr/>
    </dgm:pt>
    <dgm:pt modelId="{48D5B734-39D0-4B1B-97F0-D5227A5812D5}" type="pres">
      <dgm:prSet presAssocID="{60D32278-534C-4D7D-A08B-B177E4AEDC03}" presName="parTx" presStyleLbl="revTx" presStyleIdx="2" presStyleCnt="4">
        <dgm:presLayoutVars>
          <dgm:chMax val="0"/>
          <dgm:chPref val="0"/>
        </dgm:presLayoutVars>
      </dgm:prSet>
      <dgm:spPr/>
    </dgm:pt>
    <dgm:pt modelId="{C341F7FE-170F-4151-A9FF-DD947EC06D04}" type="pres">
      <dgm:prSet presAssocID="{60D32278-534C-4D7D-A08B-B177E4AEDC03}" presName="txSpace" presStyleCnt="0"/>
      <dgm:spPr/>
    </dgm:pt>
    <dgm:pt modelId="{A8DBAB9B-C885-40AC-804E-A9116359DC12}" type="pres">
      <dgm:prSet presAssocID="{60D32278-534C-4D7D-A08B-B177E4AEDC03}" presName="desTx" presStyleLbl="revTx" presStyleIdx="3" presStyleCnt="4">
        <dgm:presLayoutVars/>
      </dgm:prSet>
      <dgm:spPr/>
    </dgm:pt>
  </dgm:ptLst>
  <dgm:cxnLst>
    <dgm:cxn modelId="{9104750E-8FF8-4F04-8C11-5626897BD32E}" type="presOf" srcId="{5318F360-E0AA-4D18-BABF-99E8080922A6}" destId="{A8DBAB9B-C885-40AC-804E-A9116359DC12}" srcOrd="0" destOrd="2" presId="urn:microsoft.com/office/officeart/2018/5/layout/CenteredIconLabelDescriptionList"/>
    <dgm:cxn modelId="{A9131C19-189E-45D0-B29B-EAB2A42CA590}" srcId="{60D32278-534C-4D7D-A08B-B177E4AEDC03}" destId="{5318F360-E0AA-4D18-BABF-99E8080922A6}" srcOrd="2" destOrd="0" parTransId="{D8DA83AA-88A7-41FC-9199-CB7F19447BBD}" sibTransId="{CC4BBE9E-01D5-4491-9A0B-BED44015C8E2}"/>
    <dgm:cxn modelId="{181FD257-2238-4211-9034-6ADEF8863715}" type="presOf" srcId="{522D67CE-8665-43CC-B4EA-AF068E9AF40D}" destId="{A8DBAB9B-C885-40AC-804E-A9116359DC12}" srcOrd="0" destOrd="0" presId="urn:microsoft.com/office/officeart/2018/5/layout/CenteredIconLabelDescriptionList"/>
    <dgm:cxn modelId="{C4DAC55A-04C3-469D-8ADF-040C0B075F90}" type="presOf" srcId="{89233248-955E-471B-8E6B-8688A8C62C86}" destId="{1E5F1A61-FD57-4F88-999F-6686C8ADB4BC}" srcOrd="0" destOrd="0" presId="urn:microsoft.com/office/officeart/2018/5/layout/CenteredIconLabelDescriptionList"/>
    <dgm:cxn modelId="{CE2F445C-67CB-4670-A8E4-574EFC9D9D2B}" type="presOf" srcId="{D563B847-B464-4DF6-9831-9B3ADE65DA01}" destId="{A8DBAB9B-C885-40AC-804E-A9116359DC12}" srcOrd="0" destOrd="1" presId="urn:microsoft.com/office/officeart/2018/5/layout/CenteredIconLabelDescriptionList"/>
    <dgm:cxn modelId="{EF138F76-3649-4BC3-9225-B88F0497EDCE}" srcId="{89233248-955E-471B-8E6B-8688A8C62C86}" destId="{60D32278-534C-4D7D-A08B-B177E4AEDC03}" srcOrd="1" destOrd="0" parTransId="{CF6EF26F-909C-4A5F-A1C8-0581E2A5F53A}" sibTransId="{7FD8ED8B-49A3-433B-B9AB-A491C40D21BF}"/>
    <dgm:cxn modelId="{E33E3E8D-CE3E-4B65-A51B-FDDF65D367BD}" type="presOf" srcId="{3FCE3D2C-D34D-4576-B27D-997E5EB192C2}" destId="{EBF4058B-8BF6-41FD-A427-FB3EB1920EDE}" srcOrd="0" destOrd="0" presId="urn:microsoft.com/office/officeart/2018/5/layout/CenteredIconLabelDescriptionList"/>
    <dgm:cxn modelId="{E124489B-B822-4420-ABF9-EEA9B0BF4821}" srcId="{89233248-955E-471B-8E6B-8688A8C62C86}" destId="{3FCE3D2C-D34D-4576-B27D-997E5EB192C2}" srcOrd="0" destOrd="0" parTransId="{AD0E71BC-40DC-4347-9C00-98D38E78B901}" sibTransId="{E3CC843A-E2B4-4AD8-9347-05D3EAD1BAD4}"/>
    <dgm:cxn modelId="{38CD8BA1-9588-4D43-B782-1449E8EBD2B1}" srcId="{60D32278-534C-4D7D-A08B-B177E4AEDC03}" destId="{D563B847-B464-4DF6-9831-9B3ADE65DA01}" srcOrd="1" destOrd="0" parTransId="{4C6A068B-6978-4021-B591-7A8A339B1177}" sibTransId="{BEF396C7-4FF0-4B56-84F1-F7F056C2C8A0}"/>
    <dgm:cxn modelId="{8B632CB2-0985-422B-AE88-9C6B91FFAAA2}" type="presOf" srcId="{60D32278-534C-4D7D-A08B-B177E4AEDC03}" destId="{48D5B734-39D0-4B1B-97F0-D5227A5812D5}" srcOrd="0" destOrd="0" presId="urn:microsoft.com/office/officeart/2018/5/layout/CenteredIconLabelDescriptionList"/>
    <dgm:cxn modelId="{E5590CBF-37B1-4403-812B-B8B3D0146D56}" srcId="{60D32278-534C-4D7D-A08B-B177E4AEDC03}" destId="{522D67CE-8665-43CC-B4EA-AF068E9AF40D}" srcOrd="0" destOrd="0" parTransId="{6CB11AE6-C661-4902-9501-F20009D3F92A}" sibTransId="{F6A96345-A15B-4320-B893-3428420651B3}"/>
    <dgm:cxn modelId="{74BF8627-9FDD-4A0B-AA98-CF109E19A215}" type="presParOf" srcId="{1E5F1A61-FD57-4F88-999F-6686C8ADB4BC}" destId="{D9301DCE-1DA9-4762-82A6-16D86D5364EA}" srcOrd="0" destOrd="0" presId="urn:microsoft.com/office/officeart/2018/5/layout/CenteredIconLabelDescriptionList"/>
    <dgm:cxn modelId="{48EDE605-C695-460C-9C13-70D2EEFD4B98}" type="presParOf" srcId="{D9301DCE-1DA9-4762-82A6-16D86D5364EA}" destId="{FB3E7D30-B80C-48C6-97B1-0DF98D2B186E}" srcOrd="0" destOrd="0" presId="urn:microsoft.com/office/officeart/2018/5/layout/CenteredIconLabelDescriptionList"/>
    <dgm:cxn modelId="{4FC4BFB3-4872-424F-B058-9185B1BF895E}" type="presParOf" srcId="{D9301DCE-1DA9-4762-82A6-16D86D5364EA}" destId="{59FB2309-92EB-4772-9AFA-D6187E484FB4}" srcOrd="1" destOrd="0" presId="urn:microsoft.com/office/officeart/2018/5/layout/CenteredIconLabelDescriptionList"/>
    <dgm:cxn modelId="{4D329AD5-EB76-4665-8DC0-D26A274821D0}" type="presParOf" srcId="{D9301DCE-1DA9-4762-82A6-16D86D5364EA}" destId="{EBF4058B-8BF6-41FD-A427-FB3EB1920EDE}" srcOrd="2" destOrd="0" presId="urn:microsoft.com/office/officeart/2018/5/layout/CenteredIconLabelDescriptionList"/>
    <dgm:cxn modelId="{E6BC3243-77BE-440D-BA1A-F3FE9DFDDA23}" type="presParOf" srcId="{D9301DCE-1DA9-4762-82A6-16D86D5364EA}" destId="{E803BDB2-872A-476A-BB2C-0A37E40456BE}" srcOrd="3" destOrd="0" presId="urn:microsoft.com/office/officeart/2018/5/layout/CenteredIconLabelDescriptionList"/>
    <dgm:cxn modelId="{C1AA6769-12B1-41B7-8029-F4A7A6C964A7}" type="presParOf" srcId="{D9301DCE-1DA9-4762-82A6-16D86D5364EA}" destId="{3A9B67D8-0208-43B2-8D51-934E29CD84AA}" srcOrd="4" destOrd="0" presId="urn:microsoft.com/office/officeart/2018/5/layout/CenteredIconLabelDescriptionList"/>
    <dgm:cxn modelId="{6796B53E-F1BA-4CC7-9962-FDFCADE05667}" type="presParOf" srcId="{1E5F1A61-FD57-4F88-999F-6686C8ADB4BC}" destId="{C31933EB-8974-448B-870F-83695217426D}" srcOrd="1" destOrd="0" presId="urn:microsoft.com/office/officeart/2018/5/layout/CenteredIconLabelDescriptionList"/>
    <dgm:cxn modelId="{37C60DC1-E47B-4AFF-AF90-147710CF5349}" type="presParOf" srcId="{1E5F1A61-FD57-4F88-999F-6686C8ADB4BC}" destId="{60E0EE32-3FFD-4CE4-A509-C0FF2E3A4FFF}" srcOrd="2" destOrd="0" presId="urn:microsoft.com/office/officeart/2018/5/layout/CenteredIconLabelDescriptionList"/>
    <dgm:cxn modelId="{6EC4FF6B-22AA-453D-AD4F-A6FA6C777573}" type="presParOf" srcId="{60E0EE32-3FFD-4CE4-A509-C0FF2E3A4FFF}" destId="{C43A1788-A39D-41C3-8C2F-8849D3A2B1E8}" srcOrd="0" destOrd="0" presId="urn:microsoft.com/office/officeart/2018/5/layout/CenteredIconLabelDescriptionList"/>
    <dgm:cxn modelId="{96A70675-C96C-4560-BE83-51E6F7529EEC}" type="presParOf" srcId="{60E0EE32-3FFD-4CE4-A509-C0FF2E3A4FFF}" destId="{9871C7E7-ACCE-4AB5-82A2-74315C5B9214}" srcOrd="1" destOrd="0" presId="urn:microsoft.com/office/officeart/2018/5/layout/CenteredIconLabelDescriptionList"/>
    <dgm:cxn modelId="{DD8811B6-05D0-4E40-B8B9-CB6CB16BEFE3}" type="presParOf" srcId="{60E0EE32-3FFD-4CE4-A509-C0FF2E3A4FFF}" destId="{48D5B734-39D0-4B1B-97F0-D5227A5812D5}" srcOrd="2" destOrd="0" presId="urn:microsoft.com/office/officeart/2018/5/layout/CenteredIconLabelDescriptionList"/>
    <dgm:cxn modelId="{1A8B2527-872C-48D1-B7C3-0AD78247E48F}" type="presParOf" srcId="{60E0EE32-3FFD-4CE4-A509-C0FF2E3A4FFF}" destId="{C341F7FE-170F-4151-A9FF-DD947EC06D04}" srcOrd="3" destOrd="0" presId="urn:microsoft.com/office/officeart/2018/5/layout/CenteredIconLabelDescriptionList"/>
    <dgm:cxn modelId="{F4A0AD65-DAD5-48E6-94F4-295BDB1011E1}" type="presParOf" srcId="{60E0EE32-3FFD-4CE4-A509-C0FF2E3A4FFF}" destId="{A8DBAB9B-C885-40AC-804E-A9116359DC12}"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3BC92E-76A8-4005-B0DB-E5CB2DD4570C}"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B086E851-2C78-447A-930A-0C7C021C958E}">
      <dgm:prSet/>
      <dgm:spPr/>
      <dgm:t>
        <a:bodyPr/>
        <a:lstStyle/>
        <a:p>
          <a:r>
            <a:rPr lang="en-US"/>
            <a:t>Straightforward key finding is there’s a gap in awareness and thus compliance</a:t>
          </a:r>
        </a:p>
      </dgm:t>
    </dgm:pt>
    <dgm:pt modelId="{4E5D542B-59DE-4A1E-BD02-44F20B8B75E2}" type="parTrans" cxnId="{7827B93B-567E-4DC9-A69D-2CD3F45E7FBB}">
      <dgm:prSet/>
      <dgm:spPr/>
      <dgm:t>
        <a:bodyPr/>
        <a:lstStyle/>
        <a:p>
          <a:endParaRPr lang="en-US"/>
        </a:p>
      </dgm:t>
    </dgm:pt>
    <dgm:pt modelId="{76D2CA25-49DD-42C5-B2E8-A059980DCEFD}" type="sibTrans" cxnId="{7827B93B-567E-4DC9-A69D-2CD3F45E7FBB}">
      <dgm:prSet/>
      <dgm:spPr/>
      <dgm:t>
        <a:bodyPr/>
        <a:lstStyle/>
        <a:p>
          <a:endParaRPr lang="en-US"/>
        </a:p>
      </dgm:t>
    </dgm:pt>
    <dgm:pt modelId="{A55EC998-3247-48F8-B46F-A7CE8929170B}">
      <dgm:prSet/>
      <dgm:spPr/>
      <dgm:t>
        <a:bodyPr/>
        <a:lstStyle/>
        <a:p>
          <a:r>
            <a:rPr lang="en-US"/>
            <a:t>3 improvement areas:</a:t>
          </a:r>
        </a:p>
      </dgm:t>
    </dgm:pt>
    <dgm:pt modelId="{FDE7265D-77F4-43D7-834B-AA43B8840577}" type="parTrans" cxnId="{B7CD90E3-F1E9-4CB3-8203-0DC5AC767D77}">
      <dgm:prSet/>
      <dgm:spPr/>
      <dgm:t>
        <a:bodyPr/>
        <a:lstStyle/>
        <a:p>
          <a:endParaRPr lang="en-US"/>
        </a:p>
      </dgm:t>
    </dgm:pt>
    <dgm:pt modelId="{8D0FD5BD-0D47-41B7-B818-1C759849BFCC}" type="sibTrans" cxnId="{B7CD90E3-F1E9-4CB3-8203-0DC5AC767D77}">
      <dgm:prSet/>
      <dgm:spPr/>
      <dgm:t>
        <a:bodyPr/>
        <a:lstStyle/>
        <a:p>
          <a:endParaRPr lang="en-US"/>
        </a:p>
      </dgm:t>
    </dgm:pt>
    <dgm:pt modelId="{378A7004-DB75-467C-9AEA-C2F25FA03B35}">
      <dgm:prSet/>
      <dgm:spPr/>
      <dgm:t>
        <a:bodyPr/>
        <a:lstStyle/>
        <a:p>
          <a:r>
            <a:rPr lang="en-US"/>
            <a:t>W</a:t>
          </a:r>
          <a:r>
            <a:rPr lang="en-US" b="0" i="0"/>
            <a:t>idespread education &amp; awareness</a:t>
          </a:r>
          <a:endParaRPr lang="en-US"/>
        </a:p>
      </dgm:t>
    </dgm:pt>
    <dgm:pt modelId="{B7BB058D-1D0C-49A3-A5A8-19B455518755}" type="parTrans" cxnId="{8320EBC2-0FD7-4381-9AAF-E2C7A0CABC4F}">
      <dgm:prSet/>
      <dgm:spPr/>
      <dgm:t>
        <a:bodyPr/>
        <a:lstStyle/>
        <a:p>
          <a:endParaRPr lang="en-US"/>
        </a:p>
      </dgm:t>
    </dgm:pt>
    <dgm:pt modelId="{B5F0FF3A-40FB-4BCC-BAB1-CC99F8793C06}" type="sibTrans" cxnId="{8320EBC2-0FD7-4381-9AAF-E2C7A0CABC4F}">
      <dgm:prSet/>
      <dgm:spPr/>
      <dgm:t>
        <a:bodyPr/>
        <a:lstStyle/>
        <a:p>
          <a:endParaRPr lang="en-US"/>
        </a:p>
      </dgm:t>
    </dgm:pt>
    <dgm:pt modelId="{5B378DC8-E7A8-45FD-85C7-9606F60660CD}">
      <dgm:prSet/>
      <dgm:spPr/>
      <dgm:t>
        <a:bodyPr/>
        <a:lstStyle/>
        <a:p>
          <a:r>
            <a:rPr lang="en-US"/>
            <a:t>D</a:t>
          </a:r>
          <a:r>
            <a:rPr lang="en-US" b="0" i="0"/>
            <a:t>edicated staff or resources to support compliance with the Act</a:t>
          </a:r>
          <a:endParaRPr lang="en-US"/>
        </a:p>
      </dgm:t>
    </dgm:pt>
    <dgm:pt modelId="{4F8A83E3-D968-405B-98AD-AAEABA1F754B}" type="parTrans" cxnId="{72B10245-03BE-4C87-9FCB-1ABC444BC024}">
      <dgm:prSet/>
      <dgm:spPr/>
      <dgm:t>
        <a:bodyPr/>
        <a:lstStyle/>
        <a:p>
          <a:endParaRPr lang="en-US"/>
        </a:p>
      </dgm:t>
    </dgm:pt>
    <dgm:pt modelId="{14E0A2C2-A981-4FE0-9CBB-432B725EE189}" type="sibTrans" cxnId="{72B10245-03BE-4C87-9FCB-1ABC444BC024}">
      <dgm:prSet/>
      <dgm:spPr/>
      <dgm:t>
        <a:bodyPr/>
        <a:lstStyle/>
        <a:p>
          <a:endParaRPr lang="en-US"/>
        </a:p>
      </dgm:t>
    </dgm:pt>
    <dgm:pt modelId="{C68CD032-B8E7-47AB-811B-1F0B673138B3}">
      <dgm:prSet/>
      <dgm:spPr/>
      <dgm:t>
        <a:bodyPr/>
        <a:lstStyle/>
        <a:p>
          <a:r>
            <a:rPr lang="en-US"/>
            <a:t>F</a:t>
          </a:r>
          <a:r>
            <a:rPr lang="en-US" b="0" i="0"/>
            <a:t>unding to support up-front costs for agencies. </a:t>
          </a:r>
          <a:endParaRPr lang="en-US"/>
        </a:p>
      </dgm:t>
    </dgm:pt>
    <dgm:pt modelId="{90DC3217-DA79-4A99-8E62-A5908E97E052}" type="parTrans" cxnId="{A9ACA42E-968E-425B-A819-90CCE31D942A}">
      <dgm:prSet/>
      <dgm:spPr/>
      <dgm:t>
        <a:bodyPr/>
        <a:lstStyle/>
        <a:p>
          <a:endParaRPr lang="en-US"/>
        </a:p>
      </dgm:t>
    </dgm:pt>
    <dgm:pt modelId="{3674818F-F054-431F-9B78-ED75B1028ABA}" type="sibTrans" cxnId="{A9ACA42E-968E-425B-A819-90CCE31D942A}">
      <dgm:prSet/>
      <dgm:spPr/>
      <dgm:t>
        <a:bodyPr/>
        <a:lstStyle/>
        <a:p>
          <a:endParaRPr lang="en-US"/>
        </a:p>
      </dgm:t>
    </dgm:pt>
    <dgm:pt modelId="{13421ABB-3524-0749-9446-9B078B17D4B4}" type="pres">
      <dgm:prSet presAssocID="{363BC92E-76A8-4005-B0DB-E5CB2DD4570C}" presName="Name0" presStyleCnt="0">
        <dgm:presLayoutVars>
          <dgm:dir/>
          <dgm:animLvl val="lvl"/>
          <dgm:resizeHandles val="exact"/>
        </dgm:presLayoutVars>
      </dgm:prSet>
      <dgm:spPr/>
    </dgm:pt>
    <dgm:pt modelId="{E9BCD002-DF68-3142-8F62-79460A6A2D69}" type="pres">
      <dgm:prSet presAssocID="{A55EC998-3247-48F8-B46F-A7CE8929170B}" presName="boxAndChildren" presStyleCnt="0"/>
      <dgm:spPr/>
    </dgm:pt>
    <dgm:pt modelId="{64FEF3C0-0927-EE4A-AF78-5ED6B5B407FF}" type="pres">
      <dgm:prSet presAssocID="{A55EC998-3247-48F8-B46F-A7CE8929170B}" presName="parentTextBox" presStyleLbl="node1" presStyleIdx="0" presStyleCnt="2"/>
      <dgm:spPr/>
    </dgm:pt>
    <dgm:pt modelId="{A1FA4C4A-DFFF-CC4C-9F48-A3E32A50B83A}" type="pres">
      <dgm:prSet presAssocID="{A55EC998-3247-48F8-B46F-A7CE8929170B}" presName="entireBox" presStyleLbl="node1" presStyleIdx="0" presStyleCnt="2"/>
      <dgm:spPr/>
    </dgm:pt>
    <dgm:pt modelId="{2F79958F-D439-E44D-80B9-D48E59D78E6A}" type="pres">
      <dgm:prSet presAssocID="{A55EC998-3247-48F8-B46F-A7CE8929170B}" presName="descendantBox" presStyleCnt="0"/>
      <dgm:spPr/>
    </dgm:pt>
    <dgm:pt modelId="{71EAA6FB-324E-2046-A8B0-2442F0EF971E}" type="pres">
      <dgm:prSet presAssocID="{378A7004-DB75-467C-9AEA-C2F25FA03B35}" presName="childTextBox" presStyleLbl="fgAccFollowNode1" presStyleIdx="0" presStyleCnt="3">
        <dgm:presLayoutVars>
          <dgm:bulletEnabled val="1"/>
        </dgm:presLayoutVars>
      </dgm:prSet>
      <dgm:spPr/>
    </dgm:pt>
    <dgm:pt modelId="{07514BDB-6CF9-E64E-B661-073A8E533C6B}" type="pres">
      <dgm:prSet presAssocID="{5B378DC8-E7A8-45FD-85C7-9606F60660CD}" presName="childTextBox" presStyleLbl="fgAccFollowNode1" presStyleIdx="1" presStyleCnt="3">
        <dgm:presLayoutVars>
          <dgm:bulletEnabled val="1"/>
        </dgm:presLayoutVars>
      </dgm:prSet>
      <dgm:spPr/>
    </dgm:pt>
    <dgm:pt modelId="{5ADBC197-FC51-284C-A664-A1B52BC243A0}" type="pres">
      <dgm:prSet presAssocID="{C68CD032-B8E7-47AB-811B-1F0B673138B3}" presName="childTextBox" presStyleLbl="fgAccFollowNode1" presStyleIdx="2" presStyleCnt="3">
        <dgm:presLayoutVars>
          <dgm:bulletEnabled val="1"/>
        </dgm:presLayoutVars>
      </dgm:prSet>
      <dgm:spPr/>
    </dgm:pt>
    <dgm:pt modelId="{7AF92D6F-F868-104D-835A-70E87967BF28}" type="pres">
      <dgm:prSet presAssocID="{76D2CA25-49DD-42C5-B2E8-A059980DCEFD}" presName="sp" presStyleCnt="0"/>
      <dgm:spPr/>
    </dgm:pt>
    <dgm:pt modelId="{0DB9F680-6AD0-6B41-A0AC-07A481F9C69C}" type="pres">
      <dgm:prSet presAssocID="{B086E851-2C78-447A-930A-0C7C021C958E}" presName="arrowAndChildren" presStyleCnt="0"/>
      <dgm:spPr/>
    </dgm:pt>
    <dgm:pt modelId="{9AAB4ECC-40CE-0740-A911-AD2CB3C96D83}" type="pres">
      <dgm:prSet presAssocID="{B086E851-2C78-447A-930A-0C7C021C958E}" presName="parentTextArrow" presStyleLbl="node1" presStyleIdx="1" presStyleCnt="2"/>
      <dgm:spPr/>
    </dgm:pt>
  </dgm:ptLst>
  <dgm:cxnLst>
    <dgm:cxn modelId="{16A58800-A42E-3D4C-88DB-686ECD310DDE}" type="presOf" srcId="{C68CD032-B8E7-47AB-811B-1F0B673138B3}" destId="{5ADBC197-FC51-284C-A664-A1B52BC243A0}" srcOrd="0" destOrd="0" presId="urn:microsoft.com/office/officeart/2005/8/layout/process4"/>
    <dgm:cxn modelId="{A9ACA42E-968E-425B-A819-90CCE31D942A}" srcId="{A55EC998-3247-48F8-B46F-A7CE8929170B}" destId="{C68CD032-B8E7-47AB-811B-1F0B673138B3}" srcOrd="2" destOrd="0" parTransId="{90DC3217-DA79-4A99-8E62-A5908E97E052}" sibTransId="{3674818F-F054-431F-9B78-ED75B1028ABA}"/>
    <dgm:cxn modelId="{4C3CE52F-3F72-B94D-A72F-B9D38E8CDF15}" type="presOf" srcId="{B086E851-2C78-447A-930A-0C7C021C958E}" destId="{9AAB4ECC-40CE-0740-A911-AD2CB3C96D83}" srcOrd="0" destOrd="0" presId="urn:microsoft.com/office/officeart/2005/8/layout/process4"/>
    <dgm:cxn modelId="{7827B93B-567E-4DC9-A69D-2CD3F45E7FBB}" srcId="{363BC92E-76A8-4005-B0DB-E5CB2DD4570C}" destId="{B086E851-2C78-447A-930A-0C7C021C958E}" srcOrd="0" destOrd="0" parTransId="{4E5D542B-59DE-4A1E-BD02-44F20B8B75E2}" sibTransId="{76D2CA25-49DD-42C5-B2E8-A059980DCEFD}"/>
    <dgm:cxn modelId="{1C7BDE42-475B-314A-AC91-700679638656}" type="presOf" srcId="{378A7004-DB75-467C-9AEA-C2F25FA03B35}" destId="{71EAA6FB-324E-2046-A8B0-2442F0EF971E}" srcOrd="0" destOrd="0" presId="urn:microsoft.com/office/officeart/2005/8/layout/process4"/>
    <dgm:cxn modelId="{72B10245-03BE-4C87-9FCB-1ABC444BC024}" srcId="{A55EC998-3247-48F8-B46F-A7CE8929170B}" destId="{5B378DC8-E7A8-45FD-85C7-9606F60660CD}" srcOrd="1" destOrd="0" parTransId="{4F8A83E3-D968-405B-98AD-AAEABA1F754B}" sibTransId="{14E0A2C2-A981-4FE0-9CBB-432B725EE189}"/>
    <dgm:cxn modelId="{969B7D50-D44C-1849-BD48-83E92B3A221A}" type="presOf" srcId="{363BC92E-76A8-4005-B0DB-E5CB2DD4570C}" destId="{13421ABB-3524-0749-9446-9B078B17D4B4}" srcOrd="0" destOrd="0" presId="urn:microsoft.com/office/officeart/2005/8/layout/process4"/>
    <dgm:cxn modelId="{347975A7-FF66-DE41-8C9E-6C46535A7F3A}" type="presOf" srcId="{A55EC998-3247-48F8-B46F-A7CE8929170B}" destId="{64FEF3C0-0927-EE4A-AF78-5ED6B5B407FF}" srcOrd="0" destOrd="0" presId="urn:microsoft.com/office/officeart/2005/8/layout/process4"/>
    <dgm:cxn modelId="{1830C6AB-C52E-E648-9568-F20B5C389244}" type="presOf" srcId="{5B378DC8-E7A8-45FD-85C7-9606F60660CD}" destId="{07514BDB-6CF9-E64E-B661-073A8E533C6B}" srcOrd="0" destOrd="0" presId="urn:microsoft.com/office/officeart/2005/8/layout/process4"/>
    <dgm:cxn modelId="{8320EBC2-0FD7-4381-9AAF-E2C7A0CABC4F}" srcId="{A55EC998-3247-48F8-B46F-A7CE8929170B}" destId="{378A7004-DB75-467C-9AEA-C2F25FA03B35}" srcOrd="0" destOrd="0" parTransId="{B7BB058D-1D0C-49A3-A5A8-19B455518755}" sibTransId="{B5F0FF3A-40FB-4BCC-BAB1-CC99F8793C06}"/>
    <dgm:cxn modelId="{060CB5D3-22CA-084A-AEA2-3D2559A3A1F6}" type="presOf" srcId="{A55EC998-3247-48F8-B46F-A7CE8929170B}" destId="{A1FA4C4A-DFFF-CC4C-9F48-A3E32A50B83A}" srcOrd="1" destOrd="0" presId="urn:microsoft.com/office/officeart/2005/8/layout/process4"/>
    <dgm:cxn modelId="{B7CD90E3-F1E9-4CB3-8203-0DC5AC767D77}" srcId="{363BC92E-76A8-4005-B0DB-E5CB2DD4570C}" destId="{A55EC998-3247-48F8-B46F-A7CE8929170B}" srcOrd="1" destOrd="0" parTransId="{FDE7265D-77F4-43D7-834B-AA43B8840577}" sibTransId="{8D0FD5BD-0D47-41B7-B818-1C759849BFCC}"/>
    <dgm:cxn modelId="{812473B7-CFDC-E44B-A081-1C1D8613166C}" type="presParOf" srcId="{13421ABB-3524-0749-9446-9B078B17D4B4}" destId="{E9BCD002-DF68-3142-8F62-79460A6A2D69}" srcOrd="0" destOrd="0" presId="urn:microsoft.com/office/officeart/2005/8/layout/process4"/>
    <dgm:cxn modelId="{8DF0CDFC-5DCC-E94F-B0A3-A6F8EB78B578}" type="presParOf" srcId="{E9BCD002-DF68-3142-8F62-79460A6A2D69}" destId="{64FEF3C0-0927-EE4A-AF78-5ED6B5B407FF}" srcOrd="0" destOrd="0" presId="urn:microsoft.com/office/officeart/2005/8/layout/process4"/>
    <dgm:cxn modelId="{5E624FC6-2BDB-0740-8FF6-C0FEDEF79575}" type="presParOf" srcId="{E9BCD002-DF68-3142-8F62-79460A6A2D69}" destId="{A1FA4C4A-DFFF-CC4C-9F48-A3E32A50B83A}" srcOrd="1" destOrd="0" presId="urn:microsoft.com/office/officeart/2005/8/layout/process4"/>
    <dgm:cxn modelId="{C99DDC75-D7E7-444A-9122-7D036D7D0EEA}" type="presParOf" srcId="{E9BCD002-DF68-3142-8F62-79460A6A2D69}" destId="{2F79958F-D439-E44D-80B9-D48E59D78E6A}" srcOrd="2" destOrd="0" presId="urn:microsoft.com/office/officeart/2005/8/layout/process4"/>
    <dgm:cxn modelId="{D7F56417-6083-164B-9AC9-2F5B27AE96A3}" type="presParOf" srcId="{2F79958F-D439-E44D-80B9-D48E59D78E6A}" destId="{71EAA6FB-324E-2046-A8B0-2442F0EF971E}" srcOrd="0" destOrd="0" presId="urn:microsoft.com/office/officeart/2005/8/layout/process4"/>
    <dgm:cxn modelId="{2C67B0A3-902A-0A4A-A67F-0093266FB1DA}" type="presParOf" srcId="{2F79958F-D439-E44D-80B9-D48E59D78E6A}" destId="{07514BDB-6CF9-E64E-B661-073A8E533C6B}" srcOrd="1" destOrd="0" presId="urn:microsoft.com/office/officeart/2005/8/layout/process4"/>
    <dgm:cxn modelId="{9A61FAC9-5D81-6E4B-9CCB-69AB5818BDFB}" type="presParOf" srcId="{2F79958F-D439-E44D-80B9-D48E59D78E6A}" destId="{5ADBC197-FC51-284C-A664-A1B52BC243A0}" srcOrd="2" destOrd="0" presId="urn:microsoft.com/office/officeart/2005/8/layout/process4"/>
    <dgm:cxn modelId="{B4EC84F4-8A56-4B4E-8F3E-A5EB045A5830}" type="presParOf" srcId="{13421ABB-3524-0749-9446-9B078B17D4B4}" destId="{7AF92D6F-F868-104D-835A-70E87967BF28}" srcOrd="1" destOrd="0" presId="urn:microsoft.com/office/officeart/2005/8/layout/process4"/>
    <dgm:cxn modelId="{A6C1058F-7C6D-D245-BB6A-C7F5339BF101}" type="presParOf" srcId="{13421ABB-3524-0749-9446-9B078B17D4B4}" destId="{0DB9F680-6AD0-6B41-A0AC-07A481F9C69C}" srcOrd="2" destOrd="0" presId="urn:microsoft.com/office/officeart/2005/8/layout/process4"/>
    <dgm:cxn modelId="{A88A9A7C-2199-104B-A322-E12FFADFB938}" type="presParOf" srcId="{0DB9F680-6AD0-6B41-A0AC-07A481F9C69C}" destId="{9AAB4ECC-40CE-0740-A911-AD2CB3C96D8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FADE66-902B-4BCA-8E29-2BD72BDE283D}"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7F18EA37-E55A-48CE-B52B-0841D55FE73D}">
      <dgm:prSet/>
      <dgm:spPr/>
      <dgm:t>
        <a:bodyPr/>
        <a:lstStyle/>
        <a:p>
          <a:r>
            <a:rPr lang="en-US"/>
            <a:t>Recommendation 2: Coordinate widespread awareness and education efforts across a variety of stakeholders</a:t>
          </a:r>
        </a:p>
      </dgm:t>
    </dgm:pt>
    <dgm:pt modelId="{8C57E38D-3515-4B6F-B317-52DB20DD44E8}" type="parTrans" cxnId="{64518975-927C-4931-BF33-A9E45263E03B}">
      <dgm:prSet/>
      <dgm:spPr/>
      <dgm:t>
        <a:bodyPr/>
        <a:lstStyle/>
        <a:p>
          <a:endParaRPr lang="en-US"/>
        </a:p>
      </dgm:t>
    </dgm:pt>
    <dgm:pt modelId="{5EF2608B-832D-47DC-B47F-3ECBB704D78E}" type="sibTrans" cxnId="{64518975-927C-4931-BF33-A9E45263E03B}">
      <dgm:prSet/>
      <dgm:spPr/>
      <dgm:t>
        <a:bodyPr/>
        <a:lstStyle/>
        <a:p>
          <a:endParaRPr lang="en-US"/>
        </a:p>
      </dgm:t>
    </dgm:pt>
    <dgm:pt modelId="{F58C0EC3-6017-48C1-8B4E-1B2443C10630}">
      <dgm:prSet/>
      <dgm:spPr/>
      <dgm:t>
        <a:bodyPr/>
        <a:lstStyle/>
        <a:p>
          <a:r>
            <a:rPr lang="en-US"/>
            <a:t>Education &amp; outreach is the majority of the GBA coordinator’s role (50%)</a:t>
          </a:r>
        </a:p>
      </dgm:t>
    </dgm:pt>
    <dgm:pt modelId="{61811059-9207-4CDA-B2F6-2BD36063B141}" type="parTrans" cxnId="{6858CAD9-B62D-4E63-8373-4DF02131D061}">
      <dgm:prSet/>
      <dgm:spPr/>
      <dgm:t>
        <a:bodyPr/>
        <a:lstStyle/>
        <a:p>
          <a:endParaRPr lang="en-US"/>
        </a:p>
      </dgm:t>
    </dgm:pt>
    <dgm:pt modelId="{1985FF8A-07ED-4B65-8EC5-DFDC533995FD}" type="sibTrans" cxnId="{6858CAD9-B62D-4E63-8373-4DF02131D061}">
      <dgm:prSet/>
      <dgm:spPr/>
      <dgm:t>
        <a:bodyPr/>
        <a:lstStyle/>
        <a:p>
          <a:endParaRPr lang="en-US"/>
        </a:p>
      </dgm:t>
    </dgm:pt>
    <dgm:pt modelId="{44B42B0F-D137-A44B-8AAF-AC5594EDF3A8}" type="pres">
      <dgm:prSet presAssocID="{93FADE66-902B-4BCA-8E29-2BD72BDE283D}" presName="outerComposite" presStyleCnt="0">
        <dgm:presLayoutVars>
          <dgm:chMax val="5"/>
          <dgm:dir/>
          <dgm:resizeHandles val="exact"/>
        </dgm:presLayoutVars>
      </dgm:prSet>
      <dgm:spPr/>
    </dgm:pt>
    <dgm:pt modelId="{A9FBFB75-6793-DF4D-A3DC-FB47E75F6896}" type="pres">
      <dgm:prSet presAssocID="{93FADE66-902B-4BCA-8E29-2BD72BDE283D}" presName="dummyMaxCanvas" presStyleCnt="0">
        <dgm:presLayoutVars/>
      </dgm:prSet>
      <dgm:spPr/>
    </dgm:pt>
    <dgm:pt modelId="{3AF1DEB7-18AD-0B49-9421-AA2D7D08AA6D}" type="pres">
      <dgm:prSet presAssocID="{93FADE66-902B-4BCA-8E29-2BD72BDE283D}" presName="TwoNodes_1" presStyleLbl="node1" presStyleIdx="0" presStyleCnt="2">
        <dgm:presLayoutVars>
          <dgm:bulletEnabled val="1"/>
        </dgm:presLayoutVars>
      </dgm:prSet>
      <dgm:spPr/>
    </dgm:pt>
    <dgm:pt modelId="{736108BF-7F0E-AA49-B524-DA8A86DE0026}" type="pres">
      <dgm:prSet presAssocID="{93FADE66-902B-4BCA-8E29-2BD72BDE283D}" presName="TwoNodes_2" presStyleLbl="node1" presStyleIdx="1" presStyleCnt="2">
        <dgm:presLayoutVars>
          <dgm:bulletEnabled val="1"/>
        </dgm:presLayoutVars>
      </dgm:prSet>
      <dgm:spPr/>
    </dgm:pt>
    <dgm:pt modelId="{5DC0BAD3-5ED1-E34B-A481-57F830777BB9}" type="pres">
      <dgm:prSet presAssocID="{93FADE66-902B-4BCA-8E29-2BD72BDE283D}" presName="TwoConn_1-2" presStyleLbl="fgAccFollowNode1" presStyleIdx="0" presStyleCnt="1">
        <dgm:presLayoutVars>
          <dgm:bulletEnabled val="1"/>
        </dgm:presLayoutVars>
      </dgm:prSet>
      <dgm:spPr/>
    </dgm:pt>
    <dgm:pt modelId="{38FE0AD0-D6BD-DE4B-9E47-902E51444755}" type="pres">
      <dgm:prSet presAssocID="{93FADE66-902B-4BCA-8E29-2BD72BDE283D}" presName="TwoNodes_1_text" presStyleLbl="node1" presStyleIdx="1" presStyleCnt="2">
        <dgm:presLayoutVars>
          <dgm:bulletEnabled val="1"/>
        </dgm:presLayoutVars>
      </dgm:prSet>
      <dgm:spPr/>
    </dgm:pt>
    <dgm:pt modelId="{5F741556-4083-A547-8142-F9D41F9DC8FF}" type="pres">
      <dgm:prSet presAssocID="{93FADE66-902B-4BCA-8E29-2BD72BDE283D}" presName="TwoNodes_2_text" presStyleLbl="node1" presStyleIdx="1" presStyleCnt="2">
        <dgm:presLayoutVars>
          <dgm:bulletEnabled val="1"/>
        </dgm:presLayoutVars>
      </dgm:prSet>
      <dgm:spPr/>
    </dgm:pt>
  </dgm:ptLst>
  <dgm:cxnLst>
    <dgm:cxn modelId="{E70B6301-00B2-5E42-900F-2F45E5319ADA}" type="presOf" srcId="{5EF2608B-832D-47DC-B47F-3ECBB704D78E}" destId="{5DC0BAD3-5ED1-E34B-A481-57F830777BB9}" srcOrd="0" destOrd="0" presId="urn:microsoft.com/office/officeart/2005/8/layout/vProcess5"/>
    <dgm:cxn modelId="{1AF70819-A41E-5848-87AA-4755AF6551F2}" type="presOf" srcId="{7F18EA37-E55A-48CE-B52B-0841D55FE73D}" destId="{38FE0AD0-D6BD-DE4B-9E47-902E51444755}" srcOrd="1" destOrd="0" presId="urn:microsoft.com/office/officeart/2005/8/layout/vProcess5"/>
    <dgm:cxn modelId="{07FCFB19-9F17-594A-BF24-BC8FB0B9A8F0}" type="presOf" srcId="{93FADE66-902B-4BCA-8E29-2BD72BDE283D}" destId="{44B42B0F-D137-A44B-8AAF-AC5594EDF3A8}" srcOrd="0" destOrd="0" presId="urn:microsoft.com/office/officeart/2005/8/layout/vProcess5"/>
    <dgm:cxn modelId="{BC04D26A-5919-B64C-AE9F-ED84164FA895}" type="presOf" srcId="{F58C0EC3-6017-48C1-8B4E-1B2443C10630}" destId="{5F741556-4083-A547-8142-F9D41F9DC8FF}" srcOrd="1" destOrd="0" presId="urn:microsoft.com/office/officeart/2005/8/layout/vProcess5"/>
    <dgm:cxn modelId="{64518975-927C-4931-BF33-A9E45263E03B}" srcId="{93FADE66-902B-4BCA-8E29-2BD72BDE283D}" destId="{7F18EA37-E55A-48CE-B52B-0841D55FE73D}" srcOrd="0" destOrd="0" parTransId="{8C57E38D-3515-4B6F-B317-52DB20DD44E8}" sibTransId="{5EF2608B-832D-47DC-B47F-3ECBB704D78E}"/>
    <dgm:cxn modelId="{850DDA89-82F9-6E44-8AEF-C210349A1573}" type="presOf" srcId="{7F18EA37-E55A-48CE-B52B-0841D55FE73D}" destId="{3AF1DEB7-18AD-0B49-9421-AA2D7D08AA6D}" srcOrd="0" destOrd="0" presId="urn:microsoft.com/office/officeart/2005/8/layout/vProcess5"/>
    <dgm:cxn modelId="{35663BBB-1807-AF44-8F8A-F41CC995E880}" type="presOf" srcId="{F58C0EC3-6017-48C1-8B4E-1B2443C10630}" destId="{736108BF-7F0E-AA49-B524-DA8A86DE0026}" srcOrd="0" destOrd="0" presId="urn:microsoft.com/office/officeart/2005/8/layout/vProcess5"/>
    <dgm:cxn modelId="{6858CAD9-B62D-4E63-8373-4DF02131D061}" srcId="{93FADE66-902B-4BCA-8E29-2BD72BDE283D}" destId="{F58C0EC3-6017-48C1-8B4E-1B2443C10630}" srcOrd="1" destOrd="0" parTransId="{61811059-9207-4CDA-B2F6-2BD36063B141}" sibTransId="{1985FF8A-07ED-4B65-8EC5-DFDC533995FD}"/>
    <dgm:cxn modelId="{3BFC9537-3A5B-BA46-BD26-EC81258BFA7A}" type="presParOf" srcId="{44B42B0F-D137-A44B-8AAF-AC5594EDF3A8}" destId="{A9FBFB75-6793-DF4D-A3DC-FB47E75F6896}" srcOrd="0" destOrd="0" presId="urn:microsoft.com/office/officeart/2005/8/layout/vProcess5"/>
    <dgm:cxn modelId="{464050A7-31D6-8747-9C31-9A47ABB3DDC2}" type="presParOf" srcId="{44B42B0F-D137-A44B-8AAF-AC5594EDF3A8}" destId="{3AF1DEB7-18AD-0B49-9421-AA2D7D08AA6D}" srcOrd="1" destOrd="0" presId="urn:microsoft.com/office/officeart/2005/8/layout/vProcess5"/>
    <dgm:cxn modelId="{7D68FB45-D418-A240-87D4-49B5A987FEF6}" type="presParOf" srcId="{44B42B0F-D137-A44B-8AAF-AC5594EDF3A8}" destId="{736108BF-7F0E-AA49-B524-DA8A86DE0026}" srcOrd="2" destOrd="0" presId="urn:microsoft.com/office/officeart/2005/8/layout/vProcess5"/>
    <dgm:cxn modelId="{A05CCB8A-A378-CB47-A04B-EBB58A2FBB7E}" type="presParOf" srcId="{44B42B0F-D137-A44B-8AAF-AC5594EDF3A8}" destId="{5DC0BAD3-5ED1-E34B-A481-57F830777BB9}" srcOrd="3" destOrd="0" presId="urn:microsoft.com/office/officeart/2005/8/layout/vProcess5"/>
    <dgm:cxn modelId="{3E5B7C26-C225-1A44-B7DD-78C65C17B4C9}" type="presParOf" srcId="{44B42B0F-D137-A44B-8AAF-AC5594EDF3A8}" destId="{38FE0AD0-D6BD-DE4B-9E47-902E51444755}" srcOrd="4" destOrd="0" presId="urn:microsoft.com/office/officeart/2005/8/layout/vProcess5"/>
    <dgm:cxn modelId="{552414C4-BFA0-2649-9F10-44CDD7090E23}" type="presParOf" srcId="{44B42B0F-D137-A44B-8AAF-AC5594EDF3A8}" destId="{5F741556-4083-A547-8142-F9D41F9DC8FF}"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6F25A8-41D9-429D-821B-52D0415E54CE}"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E2CF5016-E8B3-47DF-BAD7-353C57AFD43B}">
      <dgm:prSet/>
      <dgm:spPr/>
      <dgm:t>
        <a:bodyPr/>
        <a:lstStyle/>
        <a:p>
          <a:pPr>
            <a:lnSpc>
              <a:spcPct val="100000"/>
            </a:lnSpc>
            <a:defRPr b="1"/>
          </a:pPr>
          <a:r>
            <a:rPr lang="en-US"/>
            <a:t>Recommendation 4: Utilize incentives to support compliance, through funding for education, planning, and implementation</a:t>
          </a:r>
        </a:p>
      </dgm:t>
    </dgm:pt>
    <dgm:pt modelId="{719D4FEC-136F-416B-BEC5-3C26FFB51A17}" type="parTrans" cxnId="{ACAEAD9E-5ABA-44FA-9585-7247293F5A29}">
      <dgm:prSet/>
      <dgm:spPr/>
      <dgm:t>
        <a:bodyPr/>
        <a:lstStyle/>
        <a:p>
          <a:endParaRPr lang="en-US"/>
        </a:p>
      </dgm:t>
    </dgm:pt>
    <dgm:pt modelId="{B3828301-F4AA-4D16-826A-CBB4E480D80F}" type="sibTrans" cxnId="{ACAEAD9E-5ABA-44FA-9585-7247293F5A29}">
      <dgm:prSet/>
      <dgm:spPr/>
      <dgm:t>
        <a:bodyPr/>
        <a:lstStyle/>
        <a:p>
          <a:endParaRPr lang="en-US"/>
        </a:p>
      </dgm:t>
    </dgm:pt>
    <dgm:pt modelId="{02B01F5D-3534-4C75-A679-EFF5D8855E0C}">
      <dgm:prSet/>
      <dgm:spPr/>
      <dgm:t>
        <a:bodyPr/>
        <a:lstStyle/>
        <a:p>
          <a:pPr>
            <a:lnSpc>
              <a:spcPct val="100000"/>
            </a:lnSpc>
            <a:defRPr b="1"/>
          </a:pPr>
          <a:r>
            <a:rPr lang="en-US"/>
            <a:t>Identify funding to support stakeholders’ upfront costs</a:t>
          </a:r>
        </a:p>
      </dgm:t>
    </dgm:pt>
    <dgm:pt modelId="{564AA934-1969-42FF-8552-0A93014782EA}" type="parTrans" cxnId="{1A349584-129C-4F39-8980-2931C341BD75}">
      <dgm:prSet/>
      <dgm:spPr/>
      <dgm:t>
        <a:bodyPr/>
        <a:lstStyle/>
        <a:p>
          <a:endParaRPr lang="en-US"/>
        </a:p>
      </dgm:t>
    </dgm:pt>
    <dgm:pt modelId="{8091EFA6-8FA7-4E39-86FF-F8BAE807595A}" type="sibTrans" cxnId="{1A349584-129C-4F39-8980-2931C341BD75}">
      <dgm:prSet/>
      <dgm:spPr/>
      <dgm:t>
        <a:bodyPr/>
        <a:lstStyle/>
        <a:p>
          <a:endParaRPr lang="en-US"/>
        </a:p>
      </dgm:t>
    </dgm:pt>
    <dgm:pt modelId="{41221BEE-F9AF-4E82-A66B-F02071A5A460}">
      <dgm:prSet/>
      <dgm:spPr/>
      <dgm:t>
        <a:bodyPr/>
        <a:lstStyle/>
        <a:p>
          <a:pPr>
            <a:lnSpc>
              <a:spcPct val="100000"/>
            </a:lnSpc>
          </a:pPr>
          <a:endParaRPr lang="en-US" dirty="0"/>
        </a:p>
      </dgm:t>
    </dgm:pt>
    <dgm:pt modelId="{D6E2F8A3-5FB0-4047-B9FF-FC4B8DAC0B9C}" type="parTrans" cxnId="{3551210A-D49A-44C8-B2C3-CD2FBC6D959B}">
      <dgm:prSet/>
      <dgm:spPr/>
      <dgm:t>
        <a:bodyPr/>
        <a:lstStyle/>
        <a:p>
          <a:endParaRPr lang="en-US"/>
        </a:p>
      </dgm:t>
    </dgm:pt>
    <dgm:pt modelId="{DACF870D-C971-4A7E-B48E-65047DDBE171}" type="sibTrans" cxnId="{3551210A-D49A-44C8-B2C3-CD2FBC6D959B}">
      <dgm:prSet/>
      <dgm:spPr/>
      <dgm:t>
        <a:bodyPr/>
        <a:lstStyle/>
        <a:p>
          <a:endParaRPr lang="en-US"/>
        </a:p>
      </dgm:t>
    </dgm:pt>
    <dgm:pt modelId="{2C1807E9-AE9D-40C7-85F9-A3642F1FA9DE}">
      <dgm:prSet/>
      <dgm:spPr/>
      <dgm:t>
        <a:bodyPr/>
        <a:lstStyle/>
        <a:p>
          <a:pPr>
            <a:lnSpc>
              <a:spcPct val="100000"/>
            </a:lnSpc>
            <a:defRPr b="1"/>
          </a:pPr>
          <a:r>
            <a:rPr lang="en-US"/>
            <a:t>Funding education of where to receive financial support</a:t>
          </a:r>
        </a:p>
      </dgm:t>
    </dgm:pt>
    <dgm:pt modelId="{5AC1BCBD-AE26-4A64-9ECA-896F3DFA5DAF}" type="parTrans" cxnId="{56B2127D-FAD1-4E64-8A70-9B2C71003560}">
      <dgm:prSet/>
      <dgm:spPr/>
      <dgm:t>
        <a:bodyPr/>
        <a:lstStyle/>
        <a:p>
          <a:endParaRPr lang="en-US"/>
        </a:p>
      </dgm:t>
    </dgm:pt>
    <dgm:pt modelId="{A291F9D4-1B2D-459F-9555-7D86FF4A0CFE}" type="sibTrans" cxnId="{56B2127D-FAD1-4E64-8A70-9B2C71003560}">
      <dgm:prSet/>
      <dgm:spPr/>
      <dgm:t>
        <a:bodyPr/>
        <a:lstStyle/>
        <a:p>
          <a:endParaRPr lang="en-US"/>
        </a:p>
      </dgm:t>
    </dgm:pt>
    <dgm:pt modelId="{DEA923BC-A8BA-4ED9-BAD6-CEC316F84D03}">
      <dgm:prSet/>
      <dgm:spPr/>
      <dgm:t>
        <a:bodyPr/>
        <a:lstStyle/>
        <a:p>
          <a:pPr>
            <a:lnSpc>
              <a:spcPct val="100000"/>
            </a:lnSpc>
            <a:defRPr b="1"/>
          </a:pPr>
          <a:r>
            <a:rPr lang="en-US"/>
            <a:t>Answer questions &amp; assist agencies in navigating the process </a:t>
          </a:r>
        </a:p>
      </dgm:t>
    </dgm:pt>
    <dgm:pt modelId="{BB4706D0-BEBC-46E3-AC96-B9BFD3D913C7}" type="parTrans" cxnId="{7F592638-39DC-4B48-9A10-A5E531C13E41}">
      <dgm:prSet/>
      <dgm:spPr/>
      <dgm:t>
        <a:bodyPr/>
        <a:lstStyle/>
        <a:p>
          <a:endParaRPr lang="en-US"/>
        </a:p>
      </dgm:t>
    </dgm:pt>
    <dgm:pt modelId="{2E644A39-F812-45B7-89A8-F5E874495B38}" type="sibTrans" cxnId="{7F592638-39DC-4B48-9A10-A5E531C13E41}">
      <dgm:prSet/>
      <dgm:spPr/>
      <dgm:t>
        <a:bodyPr/>
        <a:lstStyle/>
        <a:p>
          <a:endParaRPr lang="en-US"/>
        </a:p>
      </dgm:t>
    </dgm:pt>
    <dgm:pt modelId="{4109C77A-5FD0-4F42-9C75-1B582ECB52FC}" type="pres">
      <dgm:prSet presAssocID="{5C6F25A8-41D9-429D-821B-52D0415E54CE}" presName="root" presStyleCnt="0">
        <dgm:presLayoutVars>
          <dgm:dir/>
          <dgm:resizeHandles val="exact"/>
        </dgm:presLayoutVars>
      </dgm:prSet>
      <dgm:spPr/>
    </dgm:pt>
    <dgm:pt modelId="{6C8EC59F-EF1D-4D89-BDEB-61A6A7A4E982}" type="pres">
      <dgm:prSet presAssocID="{E2CF5016-E8B3-47DF-BAD7-353C57AFD43B}" presName="compNode" presStyleCnt="0"/>
      <dgm:spPr/>
    </dgm:pt>
    <dgm:pt modelId="{0763D326-2C76-4C9D-BE25-AB97D9F74074}" type="pres">
      <dgm:prSet presAssocID="{E2CF5016-E8B3-47DF-BAD7-353C57AFD43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9C550F2F-7079-4039-B7FE-EC490624A471}" type="pres">
      <dgm:prSet presAssocID="{E2CF5016-E8B3-47DF-BAD7-353C57AFD43B}" presName="iconSpace" presStyleCnt="0"/>
      <dgm:spPr/>
    </dgm:pt>
    <dgm:pt modelId="{8BD74A38-D590-4543-9C2D-E5B82C831DA0}" type="pres">
      <dgm:prSet presAssocID="{E2CF5016-E8B3-47DF-BAD7-353C57AFD43B}" presName="parTx" presStyleLbl="revTx" presStyleIdx="0" presStyleCnt="8">
        <dgm:presLayoutVars>
          <dgm:chMax val="0"/>
          <dgm:chPref val="0"/>
        </dgm:presLayoutVars>
      </dgm:prSet>
      <dgm:spPr/>
    </dgm:pt>
    <dgm:pt modelId="{EA8CFE3F-21E4-4CD1-90AA-3515C683B618}" type="pres">
      <dgm:prSet presAssocID="{E2CF5016-E8B3-47DF-BAD7-353C57AFD43B}" presName="txSpace" presStyleCnt="0"/>
      <dgm:spPr/>
    </dgm:pt>
    <dgm:pt modelId="{03CE0888-63FB-4595-8691-8E839C978C80}" type="pres">
      <dgm:prSet presAssocID="{E2CF5016-E8B3-47DF-BAD7-353C57AFD43B}" presName="desTx" presStyleLbl="revTx" presStyleIdx="1" presStyleCnt="8">
        <dgm:presLayoutVars/>
      </dgm:prSet>
      <dgm:spPr/>
    </dgm:pt>
    <dgm:pt modelId="{4A3F7572-CC41-44FC-B78D-10669A6E3331}" type="pres">
      <dgm:prSet presAssocID="{B3828301-F4AA-4D16-826A-CBB4E480D80F}" presName="sibTrans" presStyleCnt="0"/>
      <dgm:spPr/>
    </dgm:pt>
    <dgm:pt modelId="{4BE7CEAC-A6F9-4FCB-A1A3-C4FA5FAB2F37}" type="pres">
      <dgm:prSet presAssocID="{02B01F5D-3534-4C75-A679-EFF5D8855E0C}" presName="compNode" presStyleCnt="0"/>
      <dgm:spPr/>
    </dgm:pt>
    <dgm:pt modelId="{795A9F64-FFB7-4BC5-9179-498F9DAE154C}" type="pres">
      <dgm:prSet presAssocID="{02B01F5D-3534-4C75-A679-EFF5D8855E0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C432056B-73B6-4406-9E68-081B5FC6C8F5}" type="pres">
      <dgm:prSet presAssocID="{02B01F5D-3534-4C75-A679-EFF5D8855E0C}" presName="iconSpace" presStyleCnt="0"/>
      <dgm:spPr/>
    </dgm:pt>
    <dgm:pt modelId="{5EFD33C1-F82D-4B4D-842A-264E6A1E2B9D}" type="pres">
      <dgm:prSet presAssocID="{02B01F5D-3534-4C75-A679-EFF5D8855E0C}" presName="parTx" presStyleLbl="revTx" presStyleIdx="2" presStyleCnt="8">
        <dgm:presLayoutVars>
          <dgm:chMax val="0"/>
          <dgm:chPref val="0"/>
        </dgm:presLayoutVars>
      </dgm:prSet>
      <dgm:spPr/>
    </dgm:pt>
    <dgm:pt modelId="{634E8AB7-B881-488A-871B-EEB22A6D4853}" type="pres">
      <dgm:prSet presAssocID="{02B01F5D-3534-4C75-A679-EFF5D8855E0C}" presName="txSpace" presStyleCnt="0"/>
      <dgm:spPr/>
    </dgm:pt>
    <dgm:pt modelId="{D71F28B7-63E1-4161-A54D-6F4F898354FD}" type="pres">
      <dgm:prSet presAssocID="{02B01F5D-3534-4C75-A679-EFF5D8855E0C}" presName="desTx" presStyleLbl="revTx" presStyleIdx="3" presStyleCnt="8">
        <dgm:presLayoutVars/>
      </dgm:prSet>
      <dgm:spPr/>
    </dgm:pt>
    <dgm:pt modelId="{A3A6EA74-4505-4A55-92B7-8509A0DCC05E}" type="pres">
      <dgm:prSet presAssocID="{8091EFA6-8FA7-4E39-86FF-F8BAE807595A}" presName="sibTrans" presStyleCnt="0"/>
      <dgm:spPr/>
    </dgm:pt>
    <dgm:pt modelId="{CE1CA6FA-DFC0-4B4C-8AD0-04F3874A3466}" type="pres">
      <dgm:prSet presAssocID="{2C1807E9-AE9D-40C7-85F9-A3642F1FA9DE}" presName="compNode" presStyleCnt="0"/>
      <dgm:spPr/>
    </dgm:pt>
    <dgm:pt modelId="{73821904-1BCE-4854-A979-1DCD577C8D32}" type="pres">
      <dgm:prSet presAssocID="{2C1807E9-AE9D-40C7-85F9-A3642F1FA9D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0EDB7BDF-84B3-4605-A83D-5D8FD1F3B836}" type="pres">
      <dgm:prSet presAssocID="{2C1807E9-AE9D-40C7-85F9-A3642F1FA9DE}" presName="iconSpace" presStyleCnt="0"/>
      <dgm:spPr/>
    </dgm:pt>
    <dgm:pt modelId="{D6BA8832-1CC7-4FF3-A575-D51B64150360}" type="pres">
      <dgm:prSet presAssocID="{2C1807E9-AE9D-40C7-85F9-A3642F1FA9DE}" presName="parTx" presStyleLbl="revTx" presStyleIdx="4" presStyleCnt="8">
        <dgm:presLayoutVars>
          <dgm:chMax val="0"/>
          <dgm:chPref val="0"/>
        </dgm:presLayoutVars>
      </dgm:prSet>
      <dgm:spPr/>
    </dgm:pt>
    <dgm:pt modelId="{E99DD129-C4A5-4127-B6A2-553CE71FD821}" type="pres">
      <dgm:prSet presAssocID="{2C1807E9-AE9D-40C7-85F9-A3642F1FA9DE}" presName="txSpace" presStyleCnt="0"/>
      <dgm:spPr/>
    </dgm:pt>
    <dgm:pt modelId="{EF6E38A0-C145-45EB-B636-C9315B750ABA}" type="pres">
      <dgm:prSet presAssocID="{2C1807E9-AE9D-40C7-85F9-A3642F1FA9DE}" presName="desTx" presStyleLbl="revTx" presStyleIdx="5" presStyleCnt="8">
        <dgm:presLayoutVars/>
      </dgm:prSet>
      <dgm:spPr/>
    </dgm:pt>
    <dgm:pt modelId="{73F45593-C5BB-4E55-8E3A-F08CAF62FE4E}" type="pres">
      <dgm:prSet presAssocID="{A291F9D4-1B2D-459F-9555-7D86FF4A0CFE}" presName="sibTrans" presStyleCnt="0"/>
      <dgm:spPr/>
    </dgm:pt>
    <dgm:pt modelId="{F215CBA2-A354-440F-B64C-2781B599BFC7}" type="pres">
      <dgm:prSet presAssocID="{DEA923BC-A8BA-4ED9-BAD6-CEC316F84D03}" presName="compNode" presStyleCnt="0"/>
      <dgm:spPr/>
    </dgm:pt>
    <dgm:pt modelId="{D4037164-1D4C-4886-A2EB-DC36C8B8C1EC}" type="pres">
      <dgm:prSet presAssocID="{DEA923BC-A8BA-4ED9-BAD6-CEC316F84D0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29305908-9028-47AB-8406-16171DE3B1D9}" type="pres">
      <dgm:prSet presAssocID="{DEA923BC-A8BA-4ED9-BAD6-CEC316F84D03}" presName="iconSpace" presStyleCnt="0"/>
      <dgm:spPr/>
    </dgm:pt>
    <dgm:pt modelId="{5E4856B1-87B9-4AF1-8AC8-BB18FEF45CCD}" type="pres">
      <dgm:prSet presAssocID="{DEA923BC-A8BA-4ED9-BAD6-CEC316F84D03}" presName="parTx" presStyleLbl="revTx" presStyleIdx="6" presStyleCnt="8">
        <dgm:presLayoutVars>
          <dgm:chMax val="0"/>
          <dgm:chPref val="0"/>
        </dgm:presLayoutVars>
      </dgm:prSet>
      <dgm:spPr/>
    </dgm:pt>
    <dgm:pt modelId="{167ABF2F-8090-4FC1-B94E-F6A314626142}" type="pres">
      <dgm:prSet presAssocID="{DEA923BC-A8BA-4ED9-BAD6-CEC316F84D03}" presName="txSpace" presStyleCnt="0"/>
      <dgm:spPr/>
    </dgm:pt>
    <dgm:pt modelId="{58AEEB6B-15E4-44EA-9067-CAF71A5D8F2C}" type="pres">
      <dgm:prSet presAssocID="{DEA923BC-A8BA-4ED9-BAD6-CEC316F84D03}" presName="desTx" presStyleLbl="revTx" presStyleIdx="7" presStyleCnt="8">
        <dgm:presLayoutVars/>
      </dgm:prSet>
      <dgm:spPr/>
    </dgm:pt>
  </dgm:ptLst>
  <dgm:cxnLst>
    <dgm:cxn modelId="{3551210A-D49A-44C8-B2C3-CD2FBC6D959B}" srcId="{02B01F5D-3534-4C75-A679-EFF5D8855E0C}" destId="{41221BEE-F9AF-4E82-A66B-F02071A5A460}" srcOrd="0" destOrd="0" parTransId="{D6E2F8A3-5FB0-4047-B9FF-FC4B8DAC0B9C}" sibTransId="{DACF870D-C971-4A7E-B48E-65047DDBE171}"/>
    <dgm:cxn modelId="{A21F3813-3C78-4D87-8E44-2CF34B462EBD}" type="presOf" srcId="{2C1807E9-AE9D-40C7-85F9-A3642F1FA9DE}" destId="{D6BA8832-1CC7-4FF3-A575-D51B64150360}" srcOrd="0" destOrd="0" presId="urn:microsoft.com/office/officeart/2018/2/layout/IconLabelDescriptionList"/>
    <dgm:cxn modelId="{72E8DC32-4568-4798-9D85-913861CAC647}" type="presOf" srcId="{41221BEE-F9AF-4E82-A66B-F02071A5A460}" destId="{D71F28B7-63E1-4161-A54D-6F4F898354FD}" srcOrd="0" destOrd="0" presId="urn:microsoft.com/office/officeart/2018/2/layout/IconLabelDescriptionList"/>
    <dgm:cxn modelId="{7F592638-39DC-4B48-9A10-A5E531C13E41}" srcId="{5C6F25A8-41D9-429D-821B-52D0415E54CE}" destId="{DEA923BC-A8BA-4ED9-BAD6-CEC316F84D03}" srcOrd="3" destOrd="0" parTransId="{BB4706D0-BEBC-46E3-AC96-B9BFD3D913C7}" sibTransId="{2E644A39-F812-45B7-89A8-F5E874495B38}"/>
    <dgm:cxn modelId="{5465B579-F2BF-4E32-B85F-77906E68882D}" type="presOf" srcId="{DEA923BC-A8BA-4ED9-BAD6-CEC316F84D03}" destId="{5E4856B1-87B9-4AF1-8AC8-BB18FEF45CCD}" srcOrd="0" destOrd="0" presId="urn:microsoft.com/office/officeart/2018/2/layout/IconLabelDescriptionList"/>
    <dgm:cxn modelId="{56B2127D-FAD1-4E64-8A70-9B2C71003560}" srcId="{5C6F25A8-41D9-429D-821B-52D0415E54CE}" destId="{2C1807E9-AE9D-40C7-85F9-A3642F1FA9DE}" srcOrd="2" destOrd="0" parTransId="{5AC1BCBD-AE26-4A64-9ECA-896F3DFA5DAF}" sibTransId="{A291F9D4-1B2D-459F-9555-7D86FF4A0CFE}"/>
    <dgm:cxn modelId="{1A349584-129C-4F39-8980-2931C341BD75}" srcId="{5C6F25A8-41D9-429D-821B-52D0415E54CE}" destId="{02B01F5D-3534-4C75-A679-EFF5D8855E0C}" srcOrd="1" destOrd="0" parTransId="{564AA934-1969-42FF-8552-0A93014782EA}" sibTransId="{8091EFA6-8FA7-4E39-86FF-F8BAE807595A}"/>
    <dgm:cxn modelId="{ACAEAD9E-5ABA-44FA-9585-7247293F5A29}" srcId="{5C6F25A8-41D9-429D-821B-52D0415E54CE}" destId="{E2CF5016-E8B3-47DF-BAD7-353C57AFD43B}" srcOrd="0" destOrd="0" parTransId="{719D4FEC-136F-416B-BEC5-3C26FFB51A17}" sibTransId="{B3828301-F4AA-4D16-826A-CBB4E480D80F}"/>
    <dgm:cxn modelId="{7F5862B8-3B1D-496E-87CB-D0F302F45014}" type="presOf" srcId="{E2CF5016-E8B3-47DF-BAD7-353C57AFD43B}" destId="{8BD74A38-D590-4543-9C2D-E5B82C831DA0}" srcOrd="0" destOrd="0" presId="urn:microsoft.com/office/officeart/2018/2/layout/IconLabelDescriptionList"/>
    <dgm:cxn modelId="{0CED6DC0-DB0C-4CA7-84EC-52CEBA8D7EC9}" type="presOf" srcId="{02B01F5D-3534-4C75-A679-EFF5D8855E0C}" destId="{5EFD33C1-F82D-4B4D-842A-264E6A1E2B9D}" srcOrd="0" destOrd="0" presId="urn:microsoft.com/office/officeart/2018/2/layout/IconLabelDescriptionList"/>
    <dgm:cxn modelId="{210EA2D6-2C68-4A64-899A-E371983451F5}" type="presOf" srcId="{5C6F25A8-41D9-429D-821B-52D0415E54CE}" destId="{4109C77A-5FD0-4F42-9C75-1B582ECB52FC}" srcOrd="0" destOrd="0" presId="urn:microsoft.com/office/officeart/2018/2/layout/IconLabelDescriptionList"/>
    <dgm:cxn modelId="{12FA9B1C-B6B9-4FAA-B0B1-D5BA01009858}" type="presParOf" srcId="{4109C77A-5FD0-4F42-9C75-1B582ECB52FC}" destId="{6C8EC59F-EF1D-4D89-BDEB-61A6A7A4E982}" srcOrd="0" destOrd="0" presId="urn:microsoft.com/office/officeart/2018/2/layout/IconLabelDescriptionList"/>
    <dgm:cxn modelId="{0BC186B8-1554-4BA0-9764-3DCAEA19B3B6}" type="presParOf" srcId="{6C8EC59F-EF1D-4D89-BDEB-61A6A7A4E982}" destId="{0763D326-2C76-4C9D-BE25-AB97D9F74074}" srcOrd="0" destOrd="0" presId="urn:microsoft.com/office/officeart/2018/2/layout/IconLabelDescriptionList"/>
    <dgm:cxn modelId="{A786A0B9-F5F7-4603-BAFF-0F6AD056EE33}" type="presParOf" srcId="{6C8EC59F-EF1D-4D89-BDEB-61A6A7A4E982}" destId="{9C550F2F-7079-4039-B7FE-EC490624A471}" srcOrd="1" destOrd="0" presId="urn:microsoft.com/office/officeart/2018/2/layout/IconLabelDescriptionList"/>
    <dgm:cxn modelId="{095675A9-47DA-4AC7-A4EF-2689A35E32F8}" type="presParOf" srcId="{6C8EC59F-EF1D-4D89-BDEB-61A6A7A4E982}" destId="{8BD74A38-D590-4543-9C2D-E5B82C831DA0}" srcOrd="2" destOrd="0" presId="urn:microsoft.com/office/officeart/2018/2/layout/IconLabelDescriptionList"/>
    <dgm:cxn modelId="{993C7FF2-A156-425C-82A6-F0F03F90B36E}" type="presParOf" srcId="{6C8EC59F-EF1D-4D89-BDEB-61A6A7A4E982}" destId="{EA8CFE3F-21E4-4CD1-90AA-3515C683B618}" srcOrd="3" destOrd="0" presId="urn:microsoft.com/office/officeart/2018/2/layout/IconLabelDescriptionList"/>
    <dgm:cxn modelId="{A1770976-482F-4544-9D96-84544016604E}" type="presParOf" srcId="{6C8EC59F-EF1D-4D89-BDEB-61A6A7A4E982}" destId="{03CE0888-63FB-4595-8691-8E839C978C80}" srcOrd="4" destOrd="0" presId="urn:microsoft.com/office/officeart/2018/2/layout/IconLabelDescriptionList"/>
    <dgm:cxn modelId="{988B32FD-A312-4D75-A9C9-2B2C3F973830}" type="presParOf" srcId="{4109C77A-5FD0-4F42-9C75-1B582ECB52FC}" destId="{4A3F7572-CC41-44FC-B78D-10669A6E3331}" srcOrd="1" destOrd="0" presId="urn:microsoft.com/office/officeart/2018/2/layout/IconLabelDescriptionList"/>
    <dgm:cxn modelId="{8E1A9590-2B80-4CEE-AD13-3F2B4456E6B8}" type="presParOf" srcId="{4109C77A-5FD0-4F42-9C75-1B582ECB52FC}" destId="{4BE7CEAC-A6F9-4FCB-A1A3-C4FA5FAB2F37}" srcOrd="2" destOrd="0" presId="urn:microsoft.com/office/officeart/2018/2/layout/IconLabelDescriptionList"/>
    <dgm:cxn modelId="{D10667F3-4D9D-4A1F-B3AF-0640C8D1D6B8}" type="presParOf" srcId="{4BE7CEAC-A6F9-4FCB-A1A3-C4FA5FAB2F37}" destId="{795A9F64-FFB7-4BC5-9179-498F9DAE154C}" srcOrd="0" destOrd="0" presId="urn:microsoft.com/office/officeart/2018/2/layout/IconLabelDescriptionList"/>
    <dgm:cxn modelId="{8687D738-48B6-489C-8FED-C5DDCD8E9F2B}" type="presParOf" srcId="{4BE7CEAC-A6F9-4FCB-A1A3-C4FA5FAB2F37}" destId="{C432056B-73B6-4406-9E68-081B5FC6C8F5}" srcOrd="1" destOrd="0" presId="urn:microsoft.com/office/officeart/2018/2/layout/IconLabelDescriptionList"/>
    <dgm:cxn modelId="{AA40B5A3-101D-4908-AFEF-3F6520F06061}" type="presParOf" srcId="{4BE7CEAC-A6F9-4FCB-A1A3-C4FA5FAB2F37}" destId="{5EFD33C1-F82D-4B4D-842A-264E6A1E2B9D}" srcOrd="2" destOrd="0" presId="urn:microsoft.com/office/officeart/2018/2/layout/IconLabelDescriptionList"/>
    <dgm:cxn modelId="{21DBC08D-6350-4A43-9AA8-AA34E32F46E8}" type="presParOf" srcId="{4BE7CEAC-A6F9-4FCB-A1A3-C4FA5FAB2F37}" destId="{634E8AB7-B881-488A-871B-EEB22A6D4853}" srcOrd="3" destOrd="0" presId="urn:microsoft.com/office/officeart/2018/2/layout/IconLabelDescriptionList"/>
    <dgm:cxn modelId="{5107C216-26F8-4643-B5F1-E356A00C9440}" type="presParOf" srcId="{4BE7CEAC-A6F9-4FCB-A1A3-C4FA5FAB2F37}" destId="{D71F28B7-63E1-4161-A54D-6F4F898354FD}" srcOrd="4" destOrd="0" presId="urn:microsoft.com/office/officeart/2018/2/layout/IconLabelDescriptionList"/>
    <dgm:cxn modelId="{5B651490-8EF0-4368-B3FB-A9190070C938}" type="presParOf" srcId="{4109C77A-5FD0-4F42-9C75-1B582ECB52FC}" destId="{A3A6EA74-4505-4A55-92B7-8509A0DCC05E}" srcOrd="3" destOrd="0" presId="urn:microsoft.com/office/officeart/2018/2/layout/IconLabelDescriptionList"/>
    <dgm:cxn modelId="{C3BD63BA-7F65-430C-9E14-6887A9414DB9}" type="presParOf" srcId="{4109C77A-5FD0-4F42-9C75-1B582ECB52FC}" destId="{CE1CA6FA-DFC0-4B4C-8AD0-04F3874A3466}" srcOrd="4" destOrd="0" presId="urn:microsoft.com/office/officeart/2018/2/layout/IconLabelDescriptionList"/>
    <dgm:cxn modelId="{57870CB7-1011-4665-AAE6-2E5D05DFF428}" type="presParOf" srcId="{CE1CA6FA-DFC0-4B4C-8AD0-04F3874A3466}" destId="{73821904-1BCE-4854-A979-1DCD577C8D32}" srcOrd="0" destOrd="0" presId="urn:microsoft.com/office/officeart/2018/2/layout/IconLabelDescriptionList"/>
    <dgm:cxn modelId="{2338482B-053F-4EEE-9470-35FAE0510FDA}" type="presParOf" srcId="{CE1CA6FA-DFC0-4B4C-8AD0-04F3874A3466}" destId="{0EDB7BDF-84B3-4605-A83D-5D8FD1F3B836}" srcOrd="1" destOrd="0" presId="urn:microsoft.com/office/officeart/2018/2/layout/IconLabelDescriptionList"/>
    <dgm:cxn modelId="{38FF7C30-4B5E-40BB-8BBE-F5D89B992C2B}" type="presParOf" srcId="{CE1CA6FA-DFC0-4B4C-8AD0-04F3874A3466}" destId="{D6BA8832-1CC7-4FF3-A575-D51B64150360}" srcOrd="2" destOrd="0" presId="urn:microsoft.com/office/officeart/2018/2/layout/IconLabelDescriptionList"/>
    <dgm:cxn modelId="{C1075144-7AF2-4A93-8465-34440909DF47}" type="presParOf" srcId="{CE1CA6FA-DFC0-4B4C-8AD0-04F3874A3466}" destId="{E99DD129-C4A5-4127-B6A2-553CE71FD821}" srcOrd="3" destOrd="0" presId="urn:microsoft.com/office/officeart/2018/2/layout/IconLabelDescriptionList"/>
    <dgm:cxn modelId="{E62D3F0B-C4C1-4A45-8377-515A0BED9E12}" type="presParOf" srcId="{CE1CA6FA-DFC0-4B4C-8AD0-04F3874A3466}" destId="{EF6E38A0-C145-45EB-B636-C9315B750ABA}" srcOrd="4" destOrd="0" presId="urn:microsoft.com/office/officeart/2018/2/layout/IconLabelDescriptionList"/>
    <dgm:cxn modelId="{760B8D4C-9397-47D9-A01C-18E72E9714CA}" type="presParOf" srcId="{4109C77A-5FD0-4F42-9C75-1B582ECB52FC}" destId="{73F45593-C5BB-4E55-8E3A-F08CAF62FE4E}" srcOrd="5" destOrd="0" presId="urn:microsoft.com/office/officeart/2018/2/layout/IconLabelDescriptionList"/>
    <dgm:cxn modelId="{AEA35884-4755-4CB7-99AD-17EA1FB93596}" type="presParOf" srcId="{4109C77A-5FD0-4F42-9C75-1B582ECB52FC}" destId="{F215CBA2-A354-440F-B64C-2781B599BFC7}" srcOrd="6" destOrd="0" presId="urn:microsoft.com/office/officeart/2018/2/layout/IconLabelDescriptionList"/>
    <dgm:cxn modelId="{6963A6AB-6619-4154-8C19-C9FE961D2F48}" type="presParOf" srcId="{F215CBA2-A354-440F-B64C-2781B599BFC7}" destId="{D4037164-1D4C-4886-A2EB-DC36C8B8C1EC}" srcOrd="0" destOrd="0" presId="urn:microsoft.com/office/officeart/2018/2/layout/IconLabelDescriptionList"/>
    <dgm:cxn modelId="{186F90BE-8784-493B-86AF-E323A50AF013}" type="presParOf" srcId="{F215CBA2-A354-440F-B64C-2781B599BFC7}" destId="{29305908-9028-47AB-8406-16171DE3B1D9}" srcOrd="1" destOrd="0" presId="urn:microsoft.com/office/officeart/2018/2/layout/IconLabelDescriptionList"/>
    <dgm:cxn modelId="{D286D357-F4E2-4EA0-9281-9E2C1446CEB6}" type="presParOf" srcId="{F215CBA2-A354-440F-B64C-2781B599BFC7}" destId="{5E4856B1-87B9-4AF1-8AC8-BB18FEF45CCD}" srcOrd="2" destOrd="0" presId="urn:microsoft.com/office/officeart/2018/2/layout/IconLabelDescriptionList"/>
    <dgm:cxn modelId="{06D78E5C-488D-4AED-A9BA-7C278CB135BA}" type="presParOf" srcId="{F215CBA2-A354-440F-B64C-2781B599BFC7}" destId="{167ABF2F-8090-4FC1-B94E-F6A314626142}" srcOrd="3" destOrd="0" presId="urn:microsoft.com/office/officeart/2018/2/layout/IconLabelDescriptionList"/>
    <dgm:cxn modelId="{19F6898B-AE07-40E8-90E1-24487CABEC53}" type="presParOf" srcId="{F215CBA2-A354-440F-B64C-2781B599BFC7}" destId="{58AEEB6B-15E4-44EA-9067-CAF71A5D8F2C}"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4A256-CFCF-45F8-80B2-1D2F961C673B}">
      <dsp:nvSpPr>
        <dsp:cNvPr id="0" name=""/>
        <dsp:cNvSpPr/>
      </dsp:nvSpPr>
      <dsp:spPr>
        <a:xfrm>
          <a:off x="559800" y="85269"/>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CBEF0B-4A5D-4056-89C3-E8CBADC8C375}">
      <dsp:nvSpPr>
        <dsp:cNvPr id="0" name=""/>
        <dsp:cNvSpPr/>
      </dsp:nvSpPr>
      <dsp:spPr>
        <a:xfrm>
          <a:off x="559800" y="177704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Collected from 8 jurisdictions across the country </a:t>
          </a:r>
        </a:p>
      </dsp:txBody>
      <dsp:txXfrm>
        <a:off x="559800" y="1777044"/>
        <a:ext cx="4320000" cy="648000"/>
      </dsp:txXfrm>
    </dsp:sp>
    <dsp:sp modelId="{B27C8463-A189-4179-80A5-6E2BE9F09284}">
      <dsp:nvSpPr>
        <dsp:cNvPr id="0" name=""/>
        <dsp:cNvSpPr/>
      </dsp:nvSpPr>
      <dsp:spPr>
        <a:xfrm>
          <a:off x="559800" y="2508659"/>
          <a:ext cx="4320000" cy="1757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kern="1200"/>
            <a:t>informational interviews </a:t>
          </a:r>
        </a:p>
      </dsp:txBody>
      <dsp:txXfrm>
        <a:off x="559800" y="2508659"/>
        <a:ext cx="4320000" cy="1757408"/>
      </dsp:txXfrm>
    </dsp:sp>
    <dsp:sp modelId="{9D4FCCB9-9B7B-45A9-9C63-2D4D08349477}">
      <dsp:nvSpPr>
        <dsp:cNvPr id="0" name=""/>
        <dsp:cNvSpPr/>
      </dsp:nvSpPr>
      <dsp:spPr>
        <a:xfrm>
          <a:off x="5635800" y="85269"/>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47A7B8-CC6A-4F2D-AE53-B7CE1196130F}">
      <dsp:nvSpPr>
        <dsp:cNvPr id="0" name=""/>
        <dsp:cNvSpPr/>
      </dsp:nvSpPr>
      <dsp:spPr>
        <a:xfrm>
          <a:off x="5635800" y="177704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What was successful?</a:t>
          </a:r>
        </a:p>
      </dsp:txBody>
      <dsp:txXfrm>
        <a:off x="5635800" y="1777044"/>
        <a:ext cx="4320000" cy="648000"/>
      </dsp:txXfrm>
    </dsp:sp>
    <dsp:sp modelId="{0458F8F7-2C52-484B-87A4-FAA122DCF1D1}">
      <dsp:nvSpPr>
        <dsp:cNvPr id="0" name=""/>
        <dsp:cNvSpPr/>
      </dsp:nvSpPr>
      <dsp:spPr>
        <a:xfrm>
          <a:off x="5635800" y="2508659"/>
          <a:ext cx="4320000" cy="1757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kern="1200"/>
            <a:t>Clear mandates</a:t>
          </a:r>
        </a:p>
        <a:p>
          <a:pPr marL="0" lvl="0" indent="0" algn="l" defTabSz="666750">
            <a:lnSpc>
              <a:spcPct val="100000"/>
            </a:lnSpc>
            <a:spcBef>
              <a:spcPct val="0"/>
            </a:spcBef>
            <a:spcAft>
              <a:spcPct val="35000"/>
            </a:spcAft>
            <a:buNone/>
          </a:pPr>
          <a:r>
            <a:rPr lang="en-US" sz="1500" kern="1200"/>
            <a:t>Heavy investment in education of benefits of green buildings</a:t>
          </a:r>
        </a:p>
        <a:p>
          <a:pPr marL="0" lvl="0" indent="0" algn="l" defTabSz="666750">
            <a:lnSpc>
              <a:spcPct val="100000"/>
            </a:lnSpc>
            <a:spcBef>
              <a:spcPct val="0"/>
            </a:spcBef>
            <a:spcAft>
              <a:spcPct val="35000"/>
            </a:spcAft>
            <a:buNone/>
          </a:pPr>
          <a:r>
            <a:rPr lang="en-US" sz="1500" kern="1200"/>
            <a:t>Training gov. employees &amp; tradespeople</a:t>
          </a:r>
        </a:p>
        <a:p>
          <a:pPr marL="0" lvl="0" indent="0" algn="l" defTabSz="666750">
            <a:lnSpc>
              <a:spcPct val="100000"/>
            </a:lnSpc>
            <a:spcBef>
              <a:spcPct val="0"/>
            </a:spcBef>
            <a:spcAft>
              <a:spcPct val="35000"/>
            </a:spcAft>
            <a:buNone/>
          </a:pPr>
          <a:r>
            <a:rPr lang="en-US" sz="1500" kern="1200"/>
            <a:t>Heavily networked across agencies</a:t>
          </a:r>
        </a:p>
        <a:p>
          <a:pPr marL="0" lvl="0" indent="0" algn="l" defTabSz="666750">
            <a:lnSpc>
              <a:spcPct val="100000"/>
            </a:lnSpc>
            <a:spcBef>
              <a:spcPct val="0"/>
            </a:spcBef>
            <a:spcAft>
              <a:spcPct val="35000"/>
            </a:spcAft>
            <a:buNone/>
          </a:pPr>
          <a:r>
            <a:rPr lang="en-US" sz="1500" kern="1200"/>
            <a:t>Clear metrics</a:t>
          </a:r>
        </a:p>
      </dsp:txBody>
      <dsp:txXfrm>
        <a:off x="5635800" y="2508659"/>
        <a:ext cx="4320000" cy="1757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79209-A013-294C-9090-5D10D2F1F2D0}">
      <dsp:nvSpPr>
        <dsp:cNvPr id="0" name=""/>
        <dsp:cNvSpPr/>
      </dsp:nvSpPr>
      <dsp:spPr>
        <a:xfrm>
          <a:off x="7587317" y="1483976"/>
          <a:ext cx="2224517" cy="529334"/>
        </a:xfrm>
        <a:custGeom>
          <a:avLst/>
          <a:gdLst/>
          <a:ahLst/>
          <a:cxnLst/>
          <a:rect l="0" t="0" r="0" b="0"/>
          <a:pathLst>
            <a:path>
              <a:moveTo>
                <a:pt x="0" y="0"/>
              </a:moveTo>
              <a:lnTo>
                <a:pt x="0" y="360725"/>
              </a:lnTo>
              <a:lnTo>
                <a:pt x="2224517" y="360725"/>
              </a:lnTo>
              <a:lnTo>
                <a:pt x="2224517" y="529334"/>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9F1450-0100-B446-91E4-7F9509C891E7}">
      <dsp:nvSpPr>
        <dsp:cNvPr id="0" name=""/>
        <dsp:cNvSpPr/>
      </dsp:nvSpPr>
      <dsp:spPr>
        <a:xfrm>
          <a:off x="7541597" y="1483976"/>
          <a:ext cx="91440" cy="529334"/>
        </a:xfrm>
        <a:custGeom>
          <a:avLst/>
          <a:gdLst/>
          <a:ahLst/>
          <a:cxnLst/>
          <a:rect l="0" t="0" r="0" b="0"/>
          <a:pathLst>
            <a:path>
              <a:moveTo>
                <a:pt x="45720" y="0"/>
              </a:moveTo>
              <a:lnTo>
                <a:pt x="45720" y="529334"/>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7CDAF2-1506-E646-9A1A-8FC6E5CF7A23}">
      <dsp:nvSpPr>
        <dsp:cNvPr id="0" name=""/>
        <dsp:cNvSpPr/>
      </dsp:nvSpPr>
      <dsp:spPr>
        <a:xfrm>
          <a:off x="5362800" y="1483976"/>
          <a:ext cx="2224517" cy="529334"/>
        </a:xfrm>
        <a:custGeom>
          <a:avLst/>
          <a:gdLst/>
          <a:ahLst/>
          <a:cxnLst/>
          <a:rect l="0" t="0" r="0" b="0"/>
          <a:pathLst>
            <a:path>
              <a:moveTo>
                <a:pt x="2224517" y="0"/>
              </a:moveTo>
              <a:lnTo>
                <a:pt x="2224517" y="360725"/>
              </a:lnTo>
              <a:lnTo>
                <a:pt x="0" y="360725"/>
              </a:lnTo>
              <a:lnTo>
                <a:pt x="0" y="529334"/>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966125-6BAB-D348-AFC9-710AFA553E31}">
      <dsp:nvSpPr>
        <dsp:cNvPr id="0" name=""/>
        <dsp:cNvSpPr/>
      </dsp:nvSpPr>
      <dsp:spPr>
        <a:xfrm>
          <a:off x="3735" y="328238"/>
          <a:ext cx="1820059" cy="115573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EE8E99-9A72-4F45-8873-7DBC7B8AA6FD}">
      <dsp:nvSpPr>
        <dsp:cNvPr id="0" name=""/>
        <dsp:cNvSpPr/>
      </dsp:nvSpPr>
      <dsp:spPr>
        <a:xfrm>
          <a:off x="205963" y="520356"/>
          <a:ext cx="1820059" cy="115573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a:t>Assesses to what extent people and agencies in Rhode Island are working towards compliance with the Act</a:t>
          </a:r>
          <a:endParaRPr lang="en-US" sz="1200" kern="1200"/>
        </a:p>
      </dsp:txBody>
      <dsp:txXfrm>
        <a:off x="239813" y="554206"/>
        <a:ext cx="1752359" cy="1088037"/>
      </dsp:txXfrm>
    </dsp:sp>
    <dsp:sp modelId="{27C34FEC-0CBE-E847-BC70-768FA88D9D57}">
      <dsp:nvSpPr>
        <dsp:cNvPr id="0" name=""/>
        <dsp:cNvSpPr/>
      </dsp:nvSpPr>
      <dsp:spPr>
        <a:xfrm>
          <a:off x="2228252" y="328238"/>
          <a:ext cx="1820059" cy="115573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AABC49-E1F7-DD4E-A227-C3041249943B}">
      <dsp:nvSpPr>
        <dsp:cNvPr id="0" name=""/>
        <dsp:cNvSpPr/>
      </dsp:nvSpPr>
      <dsp:spPr>
        <a:xfrm>
          <a:off x="2430481" y="520356"/>
          <a:ext cx="1820059" cy="115573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Uncovered barriers</a:t>
          </a:r>
        </a:p>
      </dsp:txBody>
      <dsp:txXfrm>
        <a:off x="2464331" y="554206"/>
        <a:ext cx="1752359" cy="1088037"/>
      </dsp:txXfrm>
    </dsp:sp>
    <dsp:sp modelId="{62136D99-88BF-1A4A-B290-5B5B5494152A}">
      <dsp:nvSpPr>
        <dsp:cNvPr id="0" name=""/>
        <dsp:cNvSpPr/>
      </dsp:nvSpPr>
      <dsp:spPr>
        <a:xfrm>
          <a:off x="4452770" y="328238"/>
          <a:ext cx="1820059" cy="115573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848CC2-8C13-7B4C-8466-86295BFA3DC8}">
      <dsp:nvSpPr>
        <dsp:cNvPr id="0" name=""/>
        <dsp:cNvSpPr/>
      </dsp:nvSpPr>
      <dsp:spPr>
        <a:xfrm>
          <a:off x="4654999" y="520356"/>
          <a:ext cx="1820059" cy="115573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30-60 minutes Interviews (8 interviews with 10 individuals)</a:t>
          </a:r>
        </a:p>
      </dsp:txBody>
      <dsp:txXfrm>
        <a:off x="4688849" y="554206"/>
        <a:ext cx="1752359" cy="1088037"/>
      </dsp:txXfrm>
    </dsp:sp>
    <dsp:sp modelId="{A82D2A05-B375-6144-AD5A-CE2ADB901AAD}">
      <dsp:nvSpPr>
        <dsp:cNvPr id="0" name=""/>
        <dsp:cNvSpPr/>
      </dsp:nvSpPr>
      <dsp:spPr>
        <a:xfrm>
          <a:off x="6677287" y="328238"/>
          <a:ext cx="1820059" cy="115573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AB0408-A2BA-5F4D-8F3B-01BE42CCE4C7}">
      <dsp:nvSpPr>
        <dsp:cNvPr id="0" name=""/>
        <dsp:cNvSpPr/>
      </dsp:nvSpPr>
      <dsp:spPr>
        <a:xfrm>
          <a:off x="6879516" y="520356"/>
          <a:ext cx="1820059" cy="115573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Surveys </a:t>
          </a:r>
        </a:p>
      </dsp:txBody>
      <dsp:txXfrm>
        <a:off x="6913366" y="554206"/>
        <a:ext cx="1752359" cy="1088037"/>
      </dsp:txXfrm>
    </dsp:sp>
    <dsp:sp modelId="{CFF1390D-AA44-0846-8AC2-82EA9B898122}">
      <dsp:nvSpPr>
        <dsp:cNvPr id="0" name=""/>
        <dsp:cNvSpPr/>
      </dsp:nvSpPr>
      <dsp:spPr>
        <a:xfrm>
          <a:off x="4452770" y="2013310"/>
          <a:ext cx="1820059" cy="115573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275BC1-FA28-3445-AB73-1B191D3909C7}">
      <dsp:nvSpPr>
        <dsp:cNvPr id="0" name=""/>
        <dsp:cNvSpPr/>
      </dsp:nvSpPr>
      <dsp:spPr>
        <a:xfrm>
          <a:off x="4654999" y="2205428"/>
          <a:ext cx="1820059" cy="1155737"/>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Sent to 432 people</a:t>
          </a:r>
        </a:p>
      </dsp:txBody>
      <dsp:txXfrm>
        <a:off x="4688849" y="2239278"/>
        <a:ext cx="1752359" cy="1088037"/>
      </dsp:txXfrm>
    </dsp:sp>
    <dsp:sp modelId="{5F9128A2-3D58-E648-AECB-64C1ED7BECF9}">
      <dsp:nvSpPr>
        <dsp:cNvPr id="0" name=""/>
        <dsp:cNvSpPr/>
      </dsp:nvSpPr>
      <dsp:spPr>
        <a:xfrm>
          <a:off x="6677287" y="2013310"/>
          <a:ext cx="1820059" cy="115573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767FF5-CFAA-4B4A-861B-98798B0844B1}">
      <dsp:nvSpPr>
        <dsp:cNvPr id="0" name=""/>
        <dsp:cNvSpPr/>
      </dsp:nvSpPr>
      <dsp:spPr>
        <a:xfrm>
          <a:off x="6879516" y="2205428"/>
          <a:ext cx="1820059" cy="1155737"/>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14% response rate (28 completed)</a:t>
          </a:r>
        </a:p>
      </dsp:txBody>
      <dsp:txXfrm>
        <a:off x="6913366" y="2239278"/>
        <a:ext cx="1752359" cy="1088037"/>
      </dsp:txXfrm>
    </dsp:sp>
    <dsp:sp modelId="{D5B34BFB-0EEB-D745-A1DC-319D724146E3}">
      <dsp:nvSpPr>
        <dsp:cNvPr id="0" name=""/>
        <dsp:cNvSpPr/>
      </dsp:nvSpPr>
      <dsp:spPr>
        <a:xfrm>
          <a:off x="8901805" y="2013310"/>
          <a:ext cx="1820059" cy="115573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515896-6343-7545-919B-43F81234C26E}">
      <dsp:nvSpPr>
        <dsp:cNvPr id="0" name=""/>
        <dsp:cNvSpPr/>
      </dsp:nvSpPr>
      <dsp:spPr>
        <a:xfrm>
          <a:off x="9104034" y="2205428"/>
          <a:ext cx="1820059" cy="1155737"/>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Limitation of the study, could also indicate broader lack of compliance and awareness </a:t>
          </a:r>
        </a:p>
      </dsp:txBody>
      <dsp:txXfrm>
        <a:off x="9137884" y="2239278"/>
        <a:ext cx="1752359" cy="10880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E7D30-B80C-48C6-97B1-0DF98D2B186E}">
      <dsp:nvSpPr>
        <dsp:cNvPr id="0" name=""/>
        <dsp:cNvSpPr/>
      </dsp:nvSpPr>
      <dsp:spPr>
        <a:xfrm>
          <a:off x="2173131" y="220045"/>
          <a:ext cx="1510523" cy="10651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F4058B-8BF6-41FD-A427-FB3EB1920EDE}">
      <dsp:nvSpPr>
        <dsp:cNvPr id="0" name=""/>
        <dsp:cNvSpPr/>
      </dsp:nvSpPr>
      <dsp:spPr>
        <a:xfrm>
          <a:off x="770502" y="1397063"/>
          <a:ext cx="4315781" cy="45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Key finding: greater awareness and compliance is needed</a:t>
          </a:r>
        </a:p>
      </dsp:txBody>
      <dsp:txXfrm>
        <a:off x="770502" y="1397063"/>
        <a:ext cx="4315781" cy="456492"/>
      </dsp:txXfrm>
    </dsp:sp>
    <dsp:sp modelId="{3A9B67D8-0208-43B2-8D51-934E29CD84AA}">
      <dsp:nvSpPr>
        <dsp:cNvPr id="0" name=""/>
        <dsp:cNvSpPr/>
      </dsp:nvSpPr>
      <dsp:spPr>
        <a:xfrm>
          <a:off x="770502" y="1905588"/>
          <a:ext cx="4315781" cy="1563771"/>
        </a:xfrm>
        <a:prstGeom prst="rect">
          <a:avLst/>
        </a:prstGeom>
        <a:noFill/>
        <a:ln>
          <a:noFill/>
        </a:ln>
        <a:effectLst/>
      </dsp:spPr>
      <dsp:style>
        <a:lnRef idx="0">
          <a:scrgbClr r="0" g="0" b="0"/>
        </a:lnRef>
        <a:fillRef idx="0">
          <a:scrgbClr r="0" g="0" b="0"/>
        </a:fillRef>
        <a:effectRef idx="0">
          <a:scrgbClr r="0" g="0" b="0"/>
        </a:effectRef>
        <a:fontRef idx="minor"/>
      </dsp:style>
    </dsp:sp>
    <dsp:sp modelId="{C43A1788-A39D-41C3-8C2F-8849D3A2B1E8}">
      <dsp:nvSpPr>
        <dsp:cNvPr id="0" name=""/>
        <dsp:cNvSpPr/>
      </dsp:nvSpPr>
      <dsp:spPr>
        <a:xfrm>
          <a:off x="7244174" y="220045"/>
          <a:ext cx="1510523" cy="10651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D5B734-39D0-4B1B-97F0-D5227A5812D5}">
      <dsp:nvSpPr>
        <dsp:cNvPr id="0" name=""/>
        <dsp:cNvSpPr/>
      </dsp:nvSpPr>
      <dsp:spPr>
        <a:xfrm>
          <a:off x="5841545" y="1397063"/>
          <a:ext cx="4315781" cy="45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Positive findings &amp; strategies offered:</a:t>
          </a:r>
        </a:p>
      </dsp:txBody>
      <dsp:txXfrm>
        <a:off x="5841545" y="1397063"/>
        <a:ext cx="4315781" cy="456492"/>
      </dsp:txXfrm>
    </dsp:sp>
    <dsp:sp modelId="{A8DBAB9B-C885-40AC-804E-A9116359DC12}">
      <dsp:nvSpPr>
        <dsp:cNvPr id="0" name=""/>
        <dsp:cNvSpPr/>
      </dsp:nvSpPr>
      <dsp:spPr>
        <a:xfrm>
          <a:off x="5841545" y="1905588"/>
          <a:ext cx="4315781" cy="1563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Font typeface="Arial" panose="020B0604020202020204" pitchFamily="34" charset="0"/>
            <a:buNone/>
          </a:pPr>
          <a:r>
            <a:rPr lang="en-US" sz="1100" kern="1200" dirty="0"/>
            <a:t>aligning GBA requirements with municipal or organizational goals</a:t>
          </a:r>
        </a:p>
        <a:p>
          <a:pPr marL="0" lvl="0" indent="0" algn="ctr" defTabSz="488950">
            <a:lnSpc>
              <a:spcPct val="100000"/>
            </a:lnSpc>
            <a:spcBef>
              <a:spcPct val="0"/>
            </a:spcBef>
            <a:spcAft>
              <a:spcPct val="35000"/>
            </a:spcAft>
            <a:buFont typeface="Arial" panose="020B0604020202020204" pitchFamily="34" charset="0"/>
            <a:buNone/>
          </a:pPr>
          <a:r>
            <a:rPr lang="en-US" sz="1100" kern="1200" dirty="0"/>
            <a:t>aligning GBA requirements with existing standards or those already in use, such as NECHPs</a:t>
          </a:r>
        </a:p>
        <a:p>
          <a:pPr marL="0" lvl="0" indent="0" algn="ctr" defTabSz="488950">
            <a:lnSpc>
              <a:spcPct val="100000"/>
            </a:lnSpc>
            <a:spcBef>
              <a:spcPct val="0"/>
            </a:spcBef>
            <a:spcAft>
              <a:spcPct val="35000"/>
            </a:spcAft>
            <a:buFont typeface="Arial" panose="020B0604020202020204" pitchFamily="34" charset="0"/>
            <a:buNone/>
          </a:pPr>
          <a:r>
            <a:rPr lang="en-US" sz="1100" kern="1200" dirty="0"/>
            <a:t>communicating compliance requirements with contractors, by including language outlining requirements in requests for proposals</a:t>
          </a:r>
        </a:p>
        <a:p>
          <a:pPr marL="0" lvl="0" indent="0" algn="ctr" defTabSz="488950">
            <a:lnSpc>
              <a:spcPct val="100000"/>
            </a:lnSpc>
            <a:spcBef>
              <a:spcPct val="0"/>
            </a:spcBef>
            <a:spcAft>
              <a:spcPct val="35000"/>
            </a:spcAft>
            <a:buFont typeface="Arial" panose="020B0604020202020204" pitchFamily="34" charset="0"/>
            <a:buNone/>
          </a:pPr>
          <a:r>
            <a:rPr lang="en-US" sz="1100" kern="1200" dirty="0"/>
            <a:t>planning compliance and engaging multiple stakeholders early in the process, such as bringing RI Energy into conversations during the planning stage</a:t>
          </a:r>
        </a:p>
      </dsp:txBody>
      <dsp:txXfrm>
        <a:off x="5841545" y="1905588"/>
        <a:ext cx="4315781" cy="15637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A4C4A-DFFF-CC4C-9F48-A3E32A50B83A}">
      <dsp:nvSpPr>
        <dsp:cNvPr id="0" name=""/>
        <dsp:cNvSpPr/>
      </dsp:nvSpPr>
      <dsp:spPr>
        <a:xfrm>
          <a:off x="0" y="2530579"/>
          <a:ext cx="10927829" cy="166033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a:t>3 improvement areas:</a:t>
          </a:r>
        </a:p>
      </dsp:txBody>
      <dsp:txXfrm>
        <a:off x="0" y="2530579"/>
        <a:ext cx="10927829" cy="896580"/>
      </dsp:txXfrm>
    </dsp:sp>
    <dsp:sp modelId="{71EAA6FB-324E-2046-A8B0-2442F0EF971E}">
      <dsp:nvSpPr>
        <dsp:cNvPr id="0" name=""/>
        <dsp:cNvSpPr/>
      </dsp:nvSpPr>
      <dsp:spPr>
        <a:xfrm>
          <a:off x="5335" y="3393953"/>
          <a:ext cx="3639052" cy="763753"/>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W</a:t>
          </a:r>
          <a:r>
            <a:rPr lang="en-US" sz="1800" b="0" i="0" kern="1200"/>
            <a:t>idespread education &amp; awareness</a:t>
          </a:r>
          <a:endParaRPr lang="en-US" sz="1800" kern="1200"/>
        </a:p>
      </dsp:txBody>
      <dsp:txXfrm>
        <a:off x="5335" y="3393953"/>
        <a:ext cx="3639052" cy="763753"/>
      </dsp:txXfrm>
    </dsp:sp>
    <dsp:sp modelId="{07514BDB-6CF9-E64E-B661-073A8E533C6B}">
      <dsp:nvSpPr>
        <dsp:cNvPr id="0" name=""/>
        <dsp:cNvSpPr/>
      </dsp:nvSpPr>
      <dsp:spPr>
        <a:xfrm>
          <a:off x="3644388" y="3393953"/>
          <a:ext cx="3639052" cy="763753"/>
        </a:xfrm>
        <a:prstGeom prst="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D</a:t>
          </a:r>
          <a:r>
            <a:rPr lang="en-US" sz="1800" b="0" i="0" kern="1200"/>
            <a:t>edicated staff or resources to support compliance with the Act</a:t>
          </a:r>
          <a:endParaRPr lang="en-US" sz="1800" kern="1200"/>
        </a:p>
      </dsp:txBody>
      <dsp:txXfrm>
        <a:off x="3644388" y="3393953"/>
        <a:ext cx="3639052" cy="763753"/>
      </dsp:txXfrm>
    </dsp:sp>
    <dsp:sp modelId="{5ADBC197-FC51-284C-A664-A1B52BC243A0}">
      <dsp:nvSpPr>
        <dsp:cNvPr id="0" name=""/>
        <dsp:cNvSpPr/>
      </dsp:nvSpPr>
      <dsp:spPr>
        <a:xfrm>
          <a:off x="7283440" y="3393953"/>
          <a:ext cx="3639052" cy="763753"/>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F</a:t>
          </a:r>
          <a:r>
            <a:rPr lang="en-US" sz="1800" b="0" i="0" kern="1200"/>
            <a:t>unding to support up-front costs for agencies. </a:t>
          </a:r>
          <a:endParaRPr lang="en-US" sz="1800" kern="1200"/>
        </a:p>
      </dsp:txBody>
      <dsp:txXfrm>
        <a:off x="7283440" y="3393953"/>
        <a:ext cx="3639052" cy="763753"/>
      </dsp:txXfrm>
    </dsp:sp>
    <dsp:sp modelId="{9AAB4ECC-40CE-0740-A911-AD2CB3C96D83}">
      <dsp:nvSpPr>
        <dsp:cNvPr id="0" name=""/>
        <dsp:cNvSpPr/>
      </dsp:nvSpPr>
      <dsp:spPr>
        <a:xfrm rot="10800000">
          <a:off x="0" y="1890"/>
          <a:ext cx="10927829" cy="2553594"/>
        </a:xfrm>
        <a:prstGeom prst="upArrowCallou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a:t>Straightforward key finding is there’s a gap in awareness and thus compliance</a:t>
          </a:r>
        </a:p>
      </dsp:txBody>
      <dsp:txXfrm rot="10800000">
        <a:off x="0" y="1890"/>
        <a:ext cx="10927829" cy="16592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1DEB7-18AD-0B49-9421-AA2D7D08AA6D}">
      <dsp:nvSpPr>
        <dsp:cNvPr id="0" name=""/>
        <dsp:cNvSpPr/>
      </dsp:nvSpPr>
      <dsp:spPr>
        <a:xfrm>
          <a:off x="0" y="0"/>
          <a:ext cx="9288654" cy="166023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Recommendation 2: Coordinate widespread awareness and education efforts across a variety of stakeholders</a:t>
          </a:r>
        </a:p>
      </dsp:txBody>
      <dsp:txXfrm>
        <a:off x="48627" y="48627"/>
        <a:ext cx="7572674" cy="1562978"/>
      </dsp:txXfrm>
    </dsp:sp>
    <dsp:sp modelId="{736108BF-7F0E-AA49-B524-DA8A86DE0026}">
      <dsp:nvSpPr>
        <dsp:cNvPr id="0" name=""/>
        <dsp:cNvSpPr/>
      </dsp:nvSpPr>
      <dsp:spPr>
        <a:xfrm>
          <a:off x="1639174" y="2029172"/>
          <a:ext cx="9288654" cy="1660232"/>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Education &amp; outreach is the majority of the GBA coordinator’s role (50%)</a:t>
          </a:r>
        </a:p>
      </dsp:txBody>
      <dsp:txXfrm>
        <a:off x="1687801" y="2077799"/>
        <a:ext cx="6473075" cy="1562978"/>
      </dsp:txXfrm>
    </dsp:sp>
    <dsp:sp modelId="{5DC0BAD3-5ED1-E34B-A481-57F830777BB9}">
      <dsp:nvSpPr>
        <dsp:cNvPr id="0" name=""/>
        <dsp:cNvSpPr/>
      </dsp:nvSpPr>
      <dsp:spPr>
        <a:xfrm>
          <a:off x="8209503" y="1305127"/>
          <a:ext cx="1079150" cy="1079150"/>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452312" y="1305127"/>
        <a:ext cx="593532" cy="8120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3D326-2C76-4C9D-BE25-AB97D9F74074}">
      <dsp:nvSpPr>
        <dsp:cNvPr id="0" name=""/>
        <dsp:cNvSpPr/>
      </dsp:nvSpPr>
      <dsp:spPr>
        <a:xfrm>
          <a:off x="4219" y="978901"/>
          <a:ext cx="844593" cy="844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D74A38-D590-4543-9C2D-E5B82C831DA0}">
      <dsp:nvSpPr>
        <dsp:cNvPr id="0" name=""/>
        <dsp:cNvSpPr/>
      </dsp:nvSpPr>
      <dsp:spPr>
        <a:xfrm>
          <a:off x="4219" y="1919600"/>
          <a:ext cx="2413125" cy="108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Recommendation 4: Utilize incentives to support compliance, through funding for education, planning, and implementation</a:t>
          </a:r>
        </a:p>
      </dsp:txBody>
      <dsp:txXfrm>
        <a:off x="4219" y="1919600"/>
        <a:ext cx="2413125" cy="1085906"/>
      </dsp:txXfrm>
    </dsp:sp>
    <dsp:sp modelId="{03CE0888-63FB-4595-8691-8E839C978C80}">
      <dsp:nvSpPr>
        <dsp:cNvPr id="0" name=""/>
        <dsp:cNvSpPr/>
      </dsp:nvSpPr>
      <dsp:spPr>
        <a:xfrm>
          <a:off x="4219" y="3050206"/>
          <a:ext cx="2413125" cy="163697"/>
        </a:xfrm>
        <a:prstGeom prst="rect">
          <a:avLst/>
        </a:prstGeom>
        <a:noFill/>
        <a:ln>
          <a:noFill/>
        </a:ln>
        <a:effectLst/>
      </dsp:spPr>
      <dsp:style>
        <a:lnRef idx="0">
          <a:scrgbClr r="0" g="0" b="0"/>
        </a:lnRef>
        <a:fillRef idx="0">
          <a:scrgbClr r="0" g="0" b="0"/>
        </a:fillRef>
        <a:effectRef idx="0">
          <a:scrgbClr r="0" g="0" b="0"/>
        </a:effectRef>
        <a:fontRef idx="minor"/>
      </dsp:style>
    </dsp:sp>
    <dsp:sp modelId="{795A9F64-FFB7-4BC5-9179-498F9DAE154C}">
      <dsp:nvSpPr>
        <dsp:cNvPr id="0" name=""/>
        <dsp:cNvSpPr/>
      </dsp:nvSpPr>
      <dsp:spPr>
        <a:xfrm>
          <a:off x="2839641" y="978901"/>
          <a:ext cx="844593" cy="8445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FD33C1-F82D-4B4D-842A-264E6A1E2B9D}">
      <dsp:nvSpPr>
        <dsp:cNvPr id="0" name=""/>
        <dsp:cNvSpPr/>
      </dsp:nvSpPr>
      <dsp:spPr>
        <a:xfrm>
          <a:off x="2839641" y="1919600"/>
          <a:ext cx="2413125" cy="108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Identify funding to support stakeholders’ upfront costs</a:t>
          </a:r>
        </a:p>
      </dsp:txBody>
      <dsp:txXfrm>
        <a:off x="2839641" y="1919600"/>
        <a:ext cx="2413125" cy="1085906"/>
      </dsp:txXfrm>
    </dsp:sp>
    <dsp:sp modelId="{D71F28B7-63E1-4161-A54D-6F4F898354FD}">
      <dsp:nvSpPr>
        <dsp:cNvPr id="0" name=""/>
        <dsp:cNvSpPr/>
      </dsp:nvSpPr>
      <dsp:spPr>
        <a:xfrm>
          <a:off x="2839641" y="3050206"/>
          <a:ext cx="2413125" cy="163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endParaRPr lang="en-US" sz="1100" kern="1200" dirty="0"/>
        </a:p>
      </dsp:txBody>
      <dsp:txXfrm>
        <a:off x="2839641" y="3050206"/>
        <a:ext cx="2413125" cy="163697"/>
      </dsp:txXfrm>
    </dsp:sp>
    <dsp:sp modelId="{73821904-1BCE-4854-A979-1DCD577C8D32}">
      <dsp:nvSpPr>
        <dsp:cNvPr id="0" name=""/>
        <dsp:cNvSpPr/>
      </dsp:nvSpPr>
      <dsp:spPr>
        <a:xfrm>
          <a:off x="5675062" y="978901"/>
          <a:ext cx="844593" cy="8445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BA8832-1CC7-4FF3-A575-D51B64150360}">
      <dsp:nvSpPr>
        <dsp:cNvPr id="0" name=""/>
        <dsp:cNvSpPr/>
      </dsp:nvSpPr>
      <dsp:spPr>
        <a:xfrm>
          <a:off x="5675062" y="1919600"/>
          <a:ext cx="2413125" cy="108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Funding education of where to receive financial support</a:t>
          </a:r>
        </a:p>
      </dsp:txBody>
      <dsp:txXfrm>
        <a:off x="5675062" y="1919600"/>
        <a:ext cx="2413125" cy="1085906"/>
      </dsp:txXfrm>
    </dsp:sp>
    <dsp:sp modelId="{EF6E38A0-C145-45EB-B636-C9315B750ABA}">
      <dsp:nvSpPr>
        <dsp:cNvPr id="0" name=""/>
        <dsp:cNvSpPr/>
      </dsp:nvSpPr>
      <dsp:spPr>
        <a:xfrm>
          <a:off x="5675062" y="3050206"/>
          <a:ext cx="2413125" cy="163697"/>
        </a:xfrm>
        <a:prstGeom prst="rect">
          <a:avLst/>
        </a:prstGeom>
        <a:noFill/>
        <a:ln>
          <a:noFill/>
        </a:ln>
        <a:effectLst/>
      </dsp:spPr>
      <dsp:style>
        <a:lnRef idx="0">
          <a:scrgbClr r="0" g="0" b="0"/>
        </a:lnRef>
        <a:fillRef idx="0">
          <a:scrgbClr r="0" g="0" b="0"/>
        </a:fillRef>
        <a:effectRef idx="0">
          <a:scrgbClr r="0" g="0" b="0"/>
        </a:effectRef>
        <a:fontRef idx="minor"/>
      </dsp:style>
    </dsp:sp>
    <dsp:sp modelId="{D4037164-1D4C-4886-A2EB-DC36C8B8C1EC}">
      <dsp:nvSpPr>
        <dsp:cNvPr id="0" name=""/>
        <dsp:cNvSpPr/>
      </dsp:nvSpPr>
      <dsp:spPr>
        <a:xfrm>
          <a:off x="8510484" y="978901"/>
          <a:ext cx="844593" cy="8445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4856B1-87B9-4AF1-8AC8-BB18FEF45CCD}">
      <dsp:nvSpPr>
        <dsp:cNvPr id="0" name=""/>
        <dsp:cNvSpPr/>
      </dsp:nvSpPr>
      <dsp:spPr>
        <a:xfrm>
          <a:off x="8510484" y="1919600"/>
          <a:ext cx="2413125" cy="108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Answer questions &amp; assist agencies in navigating the process </a:t>
          </a:r>
        </a:p>
      </dsp:txBody>
      <dsp:txXfrm>
        <a:off x="8510484" y="1919600"/>
        <a:ext cx="2413125" cy="1085906"/>
      </dsp:txXfrm>
    </dsp:sp>
    <dsp:sp modelId="{58AEEB6B-15E4-44EA-9067-CAF71A5D8F2C}">
      <dsp:nvSpPr>
        <dsp:cNvPr id="0" name=""/>
        <dsp:cNvSpPr/>
      </dsp:nvSpPr>
      <dsp:spPr>
        <a:xfrm>
          <a:off x="8510484" y="3050206"/>
          <a:ext cx="2413125" cy="16369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7CC5E-16EE-BD42-976A-C21005DFFC20}" type="datetimeFigureOut">
              <a:rPr lang="en-US" smtClean="0"/>
              <a:t>4/10/24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78501B-75F3-6B44-80D6-ABB3568C3CB6}" type="slidenum">
              <a:rPr lang="en-US" smtClean="0"/>
              <a:t>‹#›</a:t>
            </a:fld>
            <a:endParaRPr lang="en-US"/>
          </a:p>
        </p:txBody>
      </p:sp>
    </p:spTree>
    <p:extLst>
      <p:ext uri="{BB962C8B-B14F-4D97-AF65-F5344CB8AC3E}">
        <p14:creationId xmlns:p14="http://schemas.microsoft.com/office/powerpoint/2010/main" val="3829535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78501B-75F3-6B44-80D6-ABB3568C3CB6}" type="slidenum">
              <a:rPr lang="en-US" smtClean="0"/>
              <a:t>1</a:t>
            </a:fld>
            <a:endParaRPr lang="en-US"/>
          </a:p>
        </p:txBody>
      </p:sp>
    </p:spTree>
    <p:extLst>
      <p:ext uri="{BB962C8B-B14F-4D97-AF65-F5344CB8AC3E}">
        <p14:creationId xmlns:p14="http://schemas.microsoft.com/office/powerpoint/2010/main" val="2415758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78501B-75F3-6B44-80D6-ABB3568C3CB6}" type="slidenum">
              <a:rPr lang="en-US" smtClean="0"/>
              <a:t>2</a:t>
            </a:fld>
            <a:endParaRPr lang="en-US"/>
          </a:p>
        </p:txBody>
      </p:sp>
    </p:spTree>
    <p:extLst>
      <p:ext uri="{BB962C8B-B14F-4D97-AF65-F5344CB8AC3E}">
        <p14:creationId xmlns:p14="http://schemas.microsoft.com/office/powerpoint/2010/main" val="3646996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78501B-75F3-6B44-80D6-ABB3568C3CB6}" type="slidenum">
              <a:rPr lang="en-US" smtClean="0"/>
              <a:t>6</a:t>
            </a:fld>
            <a:endParaRPr lang="en-US"/>
          </a:p>
        </p:txBody>
      </p:sp>
    </p:spTree>
    <p:extLst>
      <p:ext uri="{BB962C8B-B14F-4D97-AF65-F5344CB8AC3E}">
        <p14:creationId xmlns:p14="http://schemas.microsoft.com/office/powerpoint/2010/main" val="747023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78501B-75F3-6B44-80D6-ABB3568C3CB6}" type="slidenum">
              <a:rPr lang="en-US" smtClean="0"/>
              <a:t>8</a:t>
            </a:fld>
            <a:endParaRPr lang="en-US"/>
          </a:p>
        </p:txBody>
      </p:sp>
    </p:spTree>
    <p:extLst>
      <p:ext uri="{BB962C8B-B14F-4D97-AF65-F5344CB8AC3E}">
        <p14:creationId xmlns:p14="http://schemas.microsoft.com/office/powerpoint/2010/main" val="1388000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2800" dirty="0"/>
            </a:br>
            <a:endParaRPr lang="en-US" dirty="0"/>
          </a:p>
        </p:txBody>
      </p:sp>
      <p:sp>
        <p:nvSpPr>
          <p:cNvPr id="4" name="Slide Number Placeholder 3"/>
          <p:cNvSpPr>
            <a:spLocks noGrp="1"/>
          </p:cNvSpPr>
          <p:nvPr>
            <p:ph type="sldNum" sz="quarter" idx="5"/>
          </p:nvPr>
        </p:nvSpPr>
        <p:spPr/>
        <p:txBody>
          <a:bodyPr/>
          <a:lstStyle/>
          <a:p>
            <a:fld id="{1478501B-75F3-6B44-80D6-ABB3568C3CB6}" type="slidenum">
              <a:rPr lang="en-US" smtClean="0"/>
              <a:t>9</a:t>
            </a:fld>
            <a:endParaRPr lang="en-US"/>
          </a:p>
        </p:txBody>
      </p:sp>
    </p:spTree>
    <p:extLst>
      <p:ext uri="{BB962C8B-B14F-4D97-AF65-F5344CB8AC3E}">
        <p14:creationId xmlns:p14="http://schemas.microsoft.com/office/powerpoint/2010/main" val="1214174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78501B-75F3-6B44-80D6-ABB3568C3CB6}" type="slidenum">
              <a:rPr lang="en-US" smtClean="0"/>
              <a:t>10</a:t>
            </a:fld>
            <a:endParaRPr lang="en-US"/>
          </a:p>
        </p:txBody>
      </p:sp>
    </p:spTree>
    <p:extLst>
      <p:ext uri="{BB962C8B-B14F-4D97-AF65-F5344CB8AC3E}">
        <p14:creationId xmlns:p14="http://schemas.microsoft.com/office/powerpoint/2010/main" val="1099617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r>
              <a:rPr lang="en-US" sz="2800" b="0" dirty="0">
                <a:effectLst/>
              </a:rPr>
            </a:br>
            <a:endParaRPr lang="en-US" sz="1800" b="0" i="0" u="none" strike="noStrike" dirty="0">
              <a:solidFill>
                <a:srgbClr val="000000"/>
              </a:solidFill>
              <a:effectLst/>
              <a:latin typeface="Times New Roman" panose="02020603050405020304" pitchFamily="18" charset="0"/>
            </a:endParaRPr>
          </a:p>
          <a:p>
            <a:pPr lvl="2"/>
            <a:endParaRPr lang="en-US" dirty="0"/>
          </a:p>
          <a:p>
            <a:endParaRPr lang="en-US" dirty="0"/>
          </a:p>
        </p:txBody>
      </p:sp>
      <p:sp>
        <p:nvSpPr>
          <p:cNvPr id="4" name="Slide Number Placeholder 3"/>
          <p:cNvSpPr>
            <a:spLocks noGrp="1"/>
          </p:cNvSpPr>
          <p:nvPr>
            <p:ph type="sldNum" sz="quarter" idx="5"/>
          </p:nvPr>
        </p:nvSpPr>
        <p:spPr/>
        <p:txBody>
          <a:bodyPr/>
          <a:lstStyle/>
          <a:p>
            <a:fld id="{1478501B-75F3-6B44-80D6-ABB3568C3CB6}" type="slidenum">
              <a:rPr lang="en-US" smtClean="0"/>
              <a:t>11</a:t>
            </a:fld>
            <a:endParaRPr lang="en-US"/>
          </a:p>
        </p:txBody>
      </p:sp>
    </p:spTree>
    <p:extLst>
      <p:ext uri="{BB962C8B-B14F-4D97-AF65-F5344CB8AC3E}">
        <p14:creationId xmlns:p14="http://schemas.microsoft.com/office/powerpoint/2010/main" val="3237904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78501B-75F3-6B44-80D6-ABB3568C3CB6}" type="slidenum">
              <a:rPr lang="en-US" smtClean="0"/>
              <a:t>12</a:t>
            </a:fld>
            <a:endParaRPr lang="en-US"/>
          </a:p>
        </p:txBody>
      </p:sp>
    </p:spTree>
    <p:extLst>
      <p:ext uri="{BB962C8B-B14F-4D97-AF65-F5344CB8AC3E}">
        <p14:creationId xmlns:p14="http://schemas.microsoft.com/office/powerpoint/2010/main" val="2569517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78501B-75F3-6B44-80D6-ABB3568C3CB6}" type="slidenum">
              <a:rPr lang="en-US" smtClean="0"/>
              <a:t>13</a:t>
            </a:fld>
            <a:endParaRPr lang="en-US"/>
          </a:p>
        </p:txBody>
      </p:sp>
    </p:spTree>
    <p:extLst>
      <p:ext uri="{BB962C8B-B14F-4D97-AF65-F5344CB8AC3E}">
        <p14:creationId xmlns:p14="http://schemas.microsoft.com/office/powerpoint/2010/main" val="109265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9B912-3558-D385-FF8B-2D1A4E10F9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C216A9-A415-2A6F-D42C-CE7C0925B6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BE6A0C-A896-9A5C-8ACE-413EB4E023A8}"/>
              </a:ext>
            </a:extLst>
          </p:cNvPr>
          <p:cNvSpPr>
            <a:spLocks noGrp="1"/>
          </p:cNvSpPr>
          <p:nvPr>
            <p:ph type="dt" sz="half" idx="10"/>
          </p:nvPr>
        </p:nvSpPr>
        <p:spPr/>
        <p:txBody>
          <a:bodyPr/>
          <a:lstStyle/>
          <a:p>
            <a:fld id="{EB15A490-B29A-4D4B-B1B1-3A41FCFD2DA7}" type="datetimeFigureOut">
              <a:rPr lang="en-US" smtClean="0"/>
              <a:t>4/10/24</a:t>
            </a:fld>
            <a:endParaRPr lang="en-US"/>
          </a:p>
        </p:txBody>
      </p:sp>
      <p:sp>
        <p:nvSpPr>
          <p:cNvPr id="5" name="Footer Placeholder 4">
            <a:extLst>
              <a:ext uri="{FF2B5EF4-FFF2-40B4-BE49-F238E27FC236}">
                <a16:creationId xmlns:a16="http://schemas.microsoft.com/office/drawing/2014/main" id="{943CFA6B-FF30-86DF-C23A-756588B63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08D5C8-A45E-48DF-43BE-D92AFD0E8250}"/>
              </a:ext>
            </a:extLst>
          </p:cNvPr>
          <p:cNvSpPr>
            <a:spLocks noGrp="1"/>
          </p:cNvSpPr>
          <p:nvPr>
            <p:ph type="sldNum" sz="quarter" idx="12"/>
          </p:nvPr>
        </p:nvSpPr>
        <p:spPr/>
        <p:txBody>
          <a:bodyPr/>
          <a:lstStyle/>
          <a:p>
            <a:fld id="{AF38ABFC-DC18-2546-B402-2CA39FE919BC}" type="slidenum">
              <a:rPr lang="en-US" smtClean="0"/>
              <a:t>‹#›</a:t>
            </a:fld>
            <a:endParaRPr lang="en-US"/>
          </a:p>
        </p:txBody>
      </p:sp>
    </p:spTree>
    <p:extLst>
      <p:ext uri="{BB962C8B-B14F-4D97-AF65-F5344CB8AC3E}">
        <p14:creationId xmlns:p14="http://schemas.microsoft.com/office/powerpoint/2010/main" val="408677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FE637-F4EF-6A97-4C9D-E75E533137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C98DCB-33A1-75DA-5DB4-0883EC7C27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65719-C0D5-D80C-8E84-11EA1EF507D0}"/>
              </a:ext>
            </a:extLst>
          </p:cNvPr>
          <p:cNvSpPr>
            <a:spLocks noGrp="1"/>
          </p:cNvSpPr>
          <p:nvPr>
            <p:ph type="dt" sz="half" idx="10"/>
          </p:nvPr>
        </p:nvSpPr>
        <p:spPr/>
        <p:txBody>
          <a:bodyPr/>
          <a:lstStyle/>
          <a:p>
            <a:fld id="{EB15A490-B29A-4D4B-B1B1-3A41FCFD2DA7}" type="datetimeFigureOut">
              <a:rPr lang="en-US" smtClean="0"/>
              <a:t>4/10/24</a:t>
            </a:fld>
            <a:endParaRPr lang="en-US"/>
          </a:p>
        </p:txBody>
      </p:sp>
      <p:sp>
        <p:nvSpPr>
          <p:cNvPr id="5" name="Footer Placeholder 4">
            <a:extLst>
              <a:ext uri="{FF2B5EF4-FFF2-40B4-BE49-F238E27FC236}">
                <a16:creationId xmlns:a16="http://schemas.microsoft.com/office/drawing/2014/main" id="{2125F799-6B2A-7CE4-8E19-82CD1F294C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6B1CA-8840-0DE4-395B-0DD0C59FCA3B}"/>
              </a:ext>
            </a:extLst>
          </p:cNvPr>
          <p:cNvSpPr>
            <a:spLocks noGrp="1"/>
          </p:cNvSpPr>
          <p:nvPr>
            <p:ph type="sldNum" sz="quarter" idx="12"/>
          </p:nvPr>
        </p:nvSpPr>
        <p:spPr/>
        <p:txBody>
          <a:bodyPr/>
          <a:lstStyle/>
          <a:p>
            <a:fld id="{AF38ABFC-DC18-2546-B402-2CA39FE919BC}" type="slidenum">
              <a:rPr lang="en-US" smtClean="0"/>
              <a:t>‹#›</a:t>
            </a:fld>
            <a:endParaRPr lang="en-US"/>
          </a:p>
        </p:txBody>
      </p:sp>
    </p:spTree>
    <p:extLst>
      <p:ext uri="{BB962C8B-B14F-4D97-AF65-F5344CB8AC3E}">
        <p14:creationId xmlns:p14="http://schemas.microsoft.com/office/powerpoint/2010/main" val="314163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67DFD8-4A54-5EC7-046C-285884B595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2C295E-D0A1-9A33-8B0A-3195875347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EE1A03-1DCA-CC5F-9899-DBA0BFA64F75}"/>
              </a:ext>
            </a:extLst>
          </p:cNvPr>
          <p:cNvSpPr>
            <a:spLocks noGrp="1"/>
          </p:cNvSpPr>
          <p:nvPr>
            <p:ph type="dt" sz="half" idx="10"/>
          </p:nvPr>
        </p:nvSpPr>
        <p:spPr/>
        <p:txBody>
          <a:bodyPr/>
          <a:lstStyle/>
          <a:p>
            <a:fld id="{EB15A490-B29A-4D4B-B1B1-3A41FCFD2DA7}" type="datetimeFigureOut">
              <a:rPr lang="en-US" smtClean="0"/>
              <a:t>4/10/24</a:t>
            </a:fld>
            <a:endParaRPr lang="en-US"/>
          </a:p>
        </p:txBody>
      </p:sp>
      <p:sp>
        <p:nvSpPr>
          <p:cNvPr id="5" name="Footer Placeholder 4">
            <a:extLst>
              <a:ext uri="{FF2B5EF4-FFF2-40B4-BE49-F238E27FC236}">
                <a16:creationId xmlns:a16="http://schemas.microsoft.com/office/drawing/2014/main" id="{EEB7053F-62E2-695F-6AFF-D4AEB82F6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87BE08-4958-299D-6756-4AD6721D59C6}"/>
              </a:ext>
            </a:extLst>
          </p:cNvPr>
          <p:cNvSpPr>
            <a:spLocks noGrp="1"/>
          </p:cNvSpPr>
          <p:nvPr>
            <p:ph type="sldNum" sz="quarter" idx="12"/>
          </p:nvPr>
        </p:nvSpPr>
        <p:spPr/>
        <p:txBody>
          <a:bodyPr/>
          <a:lstStyle/>
          <a:p>
            <a:fld id="{AF38ABFC-DC18-2546-B402-2CA39FE919BC}" type="slidenum">
              <a:rPr lang="en-US" smtClean="0"/>
              <a:t>‹#›</a:t>
            </a:fld>
            <a:endParaRPr lang="en-US"/>
          </a:p>
        </p:txBody>
      </p:sp>
    </p:spTree>
    <p:extLst>
      <p:ext uri="{BB962C8B-B14F-4D97-AF65-F5344CB8AC3E}">
        <p14:creationId xmlns:p14="http://schemas.microsoft.com/office/powerpoint/2010/main" val="52385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0A0D7-D3C4-F4CB-4749-3250D8E617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914081-2AF2-64BB-DD5E-5E04217561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1E006E-342B-3647-3D63-07D5C4F4CB10}"/>
              </a:ext>
            </a:extLst>
          </p:cNvPr>
          <p:cNvSpPr>
            <a:spLocks noGrp="1"/>
          </p:cNvSpPr>
          <p:nvPr>
            <p:ph type="dt" sz="half" idx="10"/>
          </p:nvPr>
        </p:nvSpPr>
        <p:spPr/>
        <p:txBody>
          <a:bodyPr/>
          <a:lstStyle/>
          <a:p>
            <a:fld id="{EB15A490-B29A-4D4B-B1B1-3A41FCFD2DA7}" type="datetimeFigureOut">
              <a:rPr lang="en-US" smtClean="0"/>
              <a:t>4/10/24</a:t>
            </a:fld>
            <a:endParaRPr lang="en-US"/>
          </a:p>
        </p:txBody>
      </p:sp>
      <p:sp>
        <p:nvSpPr>
          <p:cNvPr id="5" name="Footer Placeholder 4">
            <a:extLst>
              <a:ext uri="{FF2B5EF4-FFF2-40B4-BE49-F238E27FC236}">
                <a16:creationId xmlns:a16="http://schemas.microsoft.com/office/drawing/2014/main" id="{1CF60B1E-D086-D129-39AC-D2CF89684C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19A2C-B774-D60D-BB7C-31D736D45482}"/>
              </a:ext>
            </a:extLst>
          </p:cNvPr>
          <p:cNvSpPr>
            <a:spLocks noGrp="1"/>
          </p:cNvSpPr>
          <p:nvPr>
            <p:ph type="sldNum" sz="quarter" idx="12"/>
          </p:nvPr>
        </p:nvSpPr>
        <p:spPr/>
        <p:txBody>
          <a:bodyPr/>
          <a:lstStyle/>
          <a:p>
            <a:fld id="{AF38ABFC-DC18-2546-B402-2CA39FE919BC}" type="slidenum">
              <a:rPr lang="en-US" smtClean="0"/>
              <a:t>‹#›</a:t>
            </a:fld>
            <a:endParaRPr lang="en-US"/>
          </a:p>
        </p:txBody>
      </p:sp>
    </p:spTree>
    <p:extLst>
      <p:ext uri="{BB962C8B-B14F-4D97-AF65-F5344CB8AC3E}">
        <p14:creationId xmlns:p14="http://schemas.microsoft.com/office/powerpoint/2010/main" val="1564879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DA2C-DEF7-092E-CB64-5F3CA03E05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50DEFA-135C-1CA7-668B-8A1506F2423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964B9E-1A13-C6AB-D0B1-CB7D61314C01}"/>
              </a:ext>
            </a:extLst>
          </p:cNvPr>
          <p:cNvSpPr>
            <a:spLocks noGrp="1"/>
          </p:cNvSpPr>
          <p:nvPr>
            <p:ph type="dt" sz="half" idx="10"/>
          </p:nvPr>
        </p:nvSpPr>
        <p:spPr/>
        <p:txBody>
          <a:bodyPr/>
          <a:lstStyle/>
          <a:p>
            <a:fld id="{EB15A490-B29A-4D4B-B1B1-3A41FCFD2DA7}" type="datetimeFigureOut">
              <a:rPr lang="en-US" smtClean="0"/>
              <a:t>4/10/24</a:t>
            </a:fld>
            <a:endParaRPr lang="en-US"/>
          </a:p>
        </p:txBody>
      </p:sp>
      <p:sp>
        <p:nvSpPr>
          <p:cNvPr id="5" name="Footer Placeholder 4">
            <a:extLst>
              <a:ext uri="{FF2B5EF4-FFF2-40B4-BE49-F238E27FC236}">
                <a16:creationId xmlns:a16="http://schemas.microsoft.com/office/drawing/2014/main" id="{1164F4B1-7E66-97C0-D1A9-DFDF4C5BD8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41DDE-D996-2EC5-5858-1135097EF3CA}"/>
              </a:ext>
            </a:extLst>
          </p:cNvPr>
          <p:cNvSpPr>
            <a:spLocks noGrp="1"/>
          </p:cNvSpPr>
          <p:nvPr>
            <p:ph type="sldNum" sz="quarter" idx="12"/>
          </p:nvPr>
        </p:nvSpPr>
        <p:spPr/>
        <p:txBody>
          <a:bodyPr/>
          <a:lstStyle/>
          <a:p>
            <a:fld id="{AF38ABFC-DC18-2546-B402-2CA39FE919BC}" type="slidenum">
              <a:rPr lang="en-US" smtClean="0"/>
              <a:t>‹#›</a:t>
            </a:fld>
            <a:endParaRPr lang="en-US"/>
          </a:p>
        </p:txBody>
      </p:sp>
    </p:spTree>
    <p:extLst>
      <p:ext uri="{BB962C8B-B14F-4D97-AF65-F5344CB8AC3E}">
        <p14:creationId xmlns:p14="http://schemas.microsoft.com/office/powerpoint/2010/main" val="178739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2DDD-D3A8-E5D6-C287-76666E35FD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65FF4B-F339-BEA7-2CCD-54326CB295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25241A-84A3-3E7D-A2B1-54845ABAAC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229BFA-58BC-2AD0-5EE1-A92448157409}"/>
              </a:ext>
            </a:extLst>
          </p:cNvPr>
          <p:cNvSpPr>
            <a:spLocks noGrp="1"/>
          </p:cNvSpPr>
          <p:nvPr>
            <p:ph type="dt" sz="half" idx="10"/>
          </p:nvPr>
        </p:nvSpPr>
        <p:spPr/>
        <p:txBody>
          <a:bodyPr/>
          <a:lstStyle/>
          <a:p>
            <a:fld id="{EB15A490-B29A-4D4B-B1B1-3A41FCFD2DA7}" type="datetimeFigureOut">
              <a:rPr lang="en-US" smtClean="0"/>
              <a:t>4/10/24</a:t>
            </a:fld>
            <a:endParaRPr lang="en-US"/>
          </a:p>
        </p:txBody>
      </p:sp>
      <p:sp>
        <p:nvSpPr>
          <p:cNvPr id="6" name="Footer Placeholder 5">
            <a:extLst>
              <a:ext uri="{FF2B5EF4-FFF2-40B4-BE49-F238E27FC236}">
                <a16:creationId xmlns:a16="http://schemas.microsoft.com/office/drawing/2014/main" id="{1524C153-7927-4828-4578-ED96C9C75F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7E42B1-212B-E1CE-31DD-F5B781B6B80B}"/>
              </a:ext>
            </a:extLst>
          </p:cNvPr>
          <p:cNvSpPr>
            <a:spLocks noGrp="1"/>
          </p:cNvSpPr>
          <p:nvPr>
            <p:ph type="sldNum" sz="quarter" idx="12"/>
          </p:nvPr>
        </p:nvSpPr>
        <p:spPr/>
        <p:txBody>
          <a:bodyPr/>
          <a:lstStyle/>
          <a:p>
            <a:fld id="{AF38ABFC-DC18-2546-B402-2CA39FE919BC}" type="slidenum">
              <a:rPr lang="en-US" smtClean="0"/>
              <a:t>‹#›</a:t>
            </a:fld>
            <a:endParaRPr lang="en-US"/>
          </a:p>
        </p:txBody>
      </p:sp>
    </p:spTree>
    <p:extLst>
      <p:ext uri="{BB962C8B-B14F-4D97-AF65-F5344CB8AC3E}">
        <p14:creationId xmlns:p14="http://schemas.microsoft.com/office/powerpoint/2010/main" val="2824251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69F58-2A23-C3AE-2F43-F8ECA480F6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5211A3-2A12-4830-B98A-7BF89888D3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1926B-3375-4395-1EEB-44569301AB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0DA1CC-0549-9443-6F44-6EFBCFEC63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324874-4C33-5D15-A805-7E53ECFA27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DDD603-EFF3-9BD7-E455-26F3CFE1FA30}"/>
              </a:ext>
            </a:extLst>
          </p:cNvPr>
          <p:cNvSpPr>
            <a:spLocks noGrp="1"/>
          </p:cNvSpPr>
          <p:nvPr>
            <p:ph type="dt" sz="half" idx="10"/>
          </p:nvPr>
        </p:nvSpPr>
        <p:spPr/>
        <p:txBody>
          <a:bodyPr/>
          <a:lstStyle/>
          <a:p>
            <a:fld id="{EB15A490-B29A-4D4B-B1B1-3A41FCFD2DA7}" type="datetimeFigureOut">
              <a:rPr lang="en-US" smtClean="0"/>
              <a:t>4/10/24</a:t>
            </a:fld>
            <a:endParaRPr lang="en-US"/>
          </a:p>
        </p:txBody>
      </p:sp>
      <p:sp>
        <p:nvSpPr>
          <p:cNvPr id="8" name="Footer Placeholder 7">
            <a:extLst>
              <a:ext uri="{FF2B5EF4-FFF2-40B4-BE49-F238E27FC236}">
                <a16:creationId xmlns:a16="http://schemas.microsoft.com/office/drawing/2014/main" id="{EEAD7415-520D-0B0C-6F05-9716922FA7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FE1A13-7C73-6275-E55A-CB2A2909C01E}"/>
              </a:ext>
            </a:extLst>
          </p:cNvPr>
          <p:cNvSpPr>
            <a:spLocks noGrp="1"/>
          </p:cNvSpPr>
          <p:nvPr>
            <p:ph type="sldNum" sz="quarter" idx="12"/>
          </p:nvPr>
        </p:nvSpPr>
        <p:spPr/>
        <p:txBody>
          <a:bodyPr/>
          <a:lstStyle/>
          <a:p>
            <a:fld id="{AF38ABFC-DC18-2546-B402-2CA39FE919BC}" type="slidenum">
              <a:rPr lang="en-US" smtClean="0"/>
              <a:t>‹#›</a:t>
            </a:fld>
            <a:endParaRPr lang="en-US"/>
          </a:p>
        </p:txBody>
      </p:sp>
    </p:spTree>
    <p:extLst>
      <p:ext uri="{BB962C8B-B14F-4D97-AF65-F5344CB8AC3E}">
        <p14:creationId xmlns:p14="http://schemas.microsoft.com/office/powerpoint/2010/main" val="3632531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2D39-CA74-F0B2-099A-9DE26BA767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9D5E12-7BF0-0B56-C074-986C523F4AA0}"/>
              </a:ext>
            </a:extLst>
          </p:cNvPr>
          <p:cNvSpPr>
            <a:spLocks noGrp="1"/>
          </p:cNvSpPr>
          <p:nvPr>
            <p:ph type="dt" sz="half" idx="10"/>
          </p:nvPr>
        </p:nvSpPr>
        <p:spPr/>
        <p:txBody>
          <a:bodyPr/>
          <a:lstStyle/>
          <a:p>
            <a:fld id="{EB15A490-B29A-4D4B-B1B1-3A41FCFD2DA7}" type="datetimeFigureOut">
              <a:rPr lang="en-US" smtClean="0"/>
              <a:t>4/10/24</a:t>
            </a:fld>
            <a:endParaRPr lang="en-US"/>
          </a:p>
        </p:txBody>
      </p:sp>
      <p:sp>
        <p:nvSpPr>
          <p:cNvPr id="4" name="Footer Placeholder 3">
            <a:extLst>
              <a:ext uri="{FF2B5EF4-FFF2-40B4-BE49-F238E27FC236}">
                <a16:creationId xmlns:a16="http://schemas.microsoft.com/office/drawing/2014/main" id="{376BD7E8-9A69-B961-7C35-DF091DF9DF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135DFC-ADEB-5EB0-817F-5C4EEBF41C26}"/>
              </a:ext>
            </a:extLst>
          </p:cNvPr>
          <p:cNvSpPr>
            <a:spLocks noGrp="1"/>
          </p:cNvSpPr>
          <p:nvPr>
            <p:ph type="sldNum" sz="quarter" idx="12"/>
          </p:nvPr>
        </p:nvSpPr>
        <p:spPr/>
        <p:txBody>
          <a:bodyPr/>
          <a:lstStyle/>
          <a:p>
            <a:fld id="{AF38ABFC-DC18-2546-B402-2CA39FE919BC}" type="slidenum">
              <a:rPr lang="en-US" smtClean="0"/>
              <a:t>‹#›</a:t>
            </a:fld>
            <a:endParaRPr lang="en-US"/>
          </a:p>
        </p:txBody>
      </p:sp>
    </p:spTree>
    <p:extLst>
      <p:ext uri="{BB962C8B-B14F-4D97-AF65-F5344CB8AC3E}">
        <p14:creationId xmlns:p14="http://schemas.microsoft.com/office/powerpoint/2010/main" val="2614635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661E09-4E60-2276-8F40-A10A60E498B9}"/>
              </a:ext>
            </a:extLst>
          </p:cNvPr>
          <p:cNvSpPr>
            <a:spLocks noGrp="1"/>
          </p:cNvSpPr>
          <p:nvPr>
            <p:ph type="dt" sz="half" idx="10"/>
          </p:nvPr>
        </p:nvSpPr>
        <p:spPr/>
        <p:txBody>
          <a:bodyPr/>
          <a:lstStyle/>
          <a:p>
            <a:fld id="{EB15A490-B29A-4D4B-B1B1-3A41FCFD2DA7}" type="datetimeFigureOut">
              <a:rPr lang="en-US" smtClean="0"/>
              <a:t>4/10/24</a:t>
            </a:fld>
            <a:endParaRPr lang="en-US"/>
          </a:p>
        </p:txBody>
      </p:sp>
      <p:sp>
        <p:nvSpPr>
          <p:cNvPr id="3" name="Footer Placeholder 2">
            <a:extLst>
              <a:ext uri="{FF2B5EF4-FFF2-40B4-BE49-F238E27FC236}">
                <a16:creationId xmlns:a16="http://schemas.microsoft.com/office/drawing/2014/main" id="{72171152-7241-1189-F3EC-0BA151CCBF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F6EA7D-8A9A-2EDF-7886-73D3F2026994}"/>
              </a:ext>
            </a:extLst>
          </p:cNvPr>
          <p:cNvSpPr>
            <a:spLocks noGrp="1"/>
          </p:cNvSpPr>
          <p:nvPr>
            <p:ph type="sldNum" sz="quarter" idx="12"/>
          </p:nvPr>
        </p:nvSpPr>
        <p:spPr/>
        <p:txBody>
          <a:bodyPr/>
          <a:lstStyle/>
          <a:p>
            <a:fld id="{AF38ABFC-DC18-2546-B402-2CA39FE919BC}" type="slidenum">
              <a:rPr lang="en-US" smtClean="0"/>
              <a:t>‹#›</a:t>
            </a:fld>
            <a:endParaRPr lang="en-US"/>
          </a:p>
        </p:txBody>
      </p:sp>
    </p:spTree>
    <p:extLst>
      <p:ext uri="{BB962C8B-B14F-4D97-AF65-F5344CB8AC3E}">
        <p14:creationId xmlns:p14="http://schemas.microsoft.com/office/powerpoint/2010/main" val="130918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8B798-A26F-8110-CB06-2E6ABA2231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E20576-BFBE-4007-47BB-68F5959938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B9CD1E-9F27-6939-E1D7-5AC5EA0095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AB8831-4B64-D4C9-F6C5-6FB23681A0D1}"/>
              </a:ext>
            </a:extLst>
          </p:cNvPr>
          <p:cNvSpPr>
            <a:spLocks noGrp="1"/>
          </p:cNvSpPr>
          <p:nvPr>
            <p:ph type="dt" sz="half" idx="10"/>
          </p:nvPr>
        </p:nvSpPr>
        <p:spPr/>
        <p:txBody>
          <a:bodyPr/>
          <a:lstStyle/>
          <a:p>
            <a:fld id="{EB15A490-B29A-4D4B-B1B1-3A41FCFD2DA7}" type="datetimeFigureOut">
              <a:rPr lang="en-US" smtClean="0"/>
              <a:t>4/10/24</a:t>
            </a:fld>
            <a:endParaRPr lang="en-US"/>
          </a:p>
        </p:txBody>
      </p:sp>
      <p:sp>
        <p:nvSpPr>
          <p:cNvPr id="6" name="Footer Placeholder 5">
            <a:extLst>
              <a:ext uri="{FF2B5EF4-FFF2-40B4-BE49-F238E27FC236}">
                <a16:creationId xmlns:a16="http://schemas.microsoft.com/office/drawing/2014/main" id="{68D75AFF-FCFA-CB0B-A01A-0734B64E70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B06B7B-6FC8-C0B3-7EDA-5D63D74FDF59}"/>
              </a:ext>
            </a:extLst>
          </p:cNvPr>
          <p:cNvSpPr>
            <a:spLocks noGrp="1"/>
          </p:cNvSpPr>
          <p:nvPr>
            <p:ph type="sldNum" sz="quarter" idx="12"/>
          </p:nvPr>
        </p:nvSpPr>
        <p:spPr/>
        <p:txBody>
          <a:bodyPr/>
          <a:lstStyle/>
          <a:p>
            <a:fld id="{AF38ABFC-DC18-2546-B402-2CA39FE919BC}" type="slidenum">
              <a:rPr lang="en-US" smtClean="0"/>
              <a:t>‹#›</a:t>
            </a:fld>
            <a:endParaRPr lang="en-US"/>
          </a:p>
        </p:txBody>
      </p:sp>
    </p:spTree>
    <p:extLst>
      <p:ext uri="{BB962C8B-B14F-4D97-AF65-F5344CB8AC3E}">
        <p14:creationId xmlns:p14="http://schemas.microsoft.com/office/powerpoint/2010/main" val="1425155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5C91-48AA-895F-E848-4C93076F84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317B6F-0DE8-D6BE-E4F2-8CF2584449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E59322-BB4F-BD34-6C45-94A77CA8C6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903661-67AF-D13A-5BBC-BB56A0F075B3}"/>
              </a:ext>
            </a:extLst>
          </p:cNvPr>
          <p:cNvSpPr>
            <a:spLocks noGrp="1"/>
          </p:cNvSpPr>
          <p:nvPr>
            <p:ph type="dt" sz="half" idx="10"/>
          </p:nvPr>
        </p:nvSpPr>
        <p:spPr/>
        <p:txBody>
          <a:bodyPr/>
          <a:lstStyle/>
          <a:p>
            <a:fld id="{EB15A490-B29A-4D4B-B1B1-3A41FCFD2DA7}" type="datetimeFigureOut">
              <a:rPr lang="en-US" smtClean="0"/>
              <a:t>4/10/24</a:t>
            </a:fld>
            <a:endParaRPr lang="en-US"/>
          </a:p>
        </p:txBody>
      </p:sp>
      <p:sp>
        <p:nvSpPr>
          <p:cNvPr id="6" name="Footer Placeholder 5">
            <a:extLst>
              <a:ext uri="{FF2B5EF4-FFF2-40B4-BE49-F238E27FC236}">
                <a16:creationId xmlns:a16="http://schemas.microsoft.com/office/drawing/2014/main" id="{57695F8A-2961-BE6C-FC32-BF9F612226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4A63B2-1F45-9914-1CE7-A3B140BBDDDA}"/>
              </a:ext>
            </a:extLst>
          </p:cNvPr>
          <p:cNvSpPr>
            <a:spLocks noGrp="1"/>
          </p:cNvSpPr>
          <p:nvPr>
            <p:ph type="sldNum" sz="quarter" idx="12"/>
          </p:nvPr>
        </p:nvSpPr>
        <p:spPr/>
        <p:txBody>
          <a:bodyPr/>
          <a:lstStyle/>
          <a:p>
            <a:fld id="{AF38ABFC-DC18-2546-B402-2CA39FE919BC}" type="slidenum">
              <a:rPr lang="en-US" smtClean="0"/>
              <a:t>‹#›</a:t>
            </a:fld>
            <a:endParaRPr lang="en-US"/>
          </a:p>
        </p:txBody>
      </p:sp>
    </p:spTree>
    <p:extLst>
      <p:ext uri="{BB962C8B-B14F-4D97-AF65-F5344CB8AC3E}">
        <p14:creationId xmlns:p14="http://schemas.microsoft.com/office/powerpoint/2010/main" val="365582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89DC5-0E96-AE31-E901-62CFC4FBA9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3C60D8-DFC8-288E-C769-55654E941B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188029-9C73-B8FB-AD2C-114325FB77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15A490-B29A-4D4B-B1B1-3A41FCFD2DA7}" type="datetimeFigureOut">
              <a:rPr lang="en-US" smtClean="0"/>
              <a:t>4/10/24</a:t>
            </a:fld>
            <a:endParaRPr lang="en-US"/>
          </a:p>
        </p:txBody>
      </p:sp>
      <p:sp>
        <p:nvSpPr>
          <p:cNvPr id="5" name="Footer Placeholder 4">
            <a:extLst>
              <a:ext uri="{FF2B5EF4-FFF2-40B4-BE49-F238E27FC236}">
                <a16:creationId xmlns:a16="http://schemas.microsoft.com/office/drawing/2014/main" id="{CB7DC0C9-C545-B14A-F661-C1BC9DDBEC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AF08154-C843-42C2-3318-B7B6C01371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38ABFC-DC18-2546-B402-2CA39FE919BC}" type="slidenum">
              <a:rPr lang="en-US" smtClean="0"/>
              <a:t>‹#›</a:t>
            </a:fld>
            <a:endParaRPr lang="en-US"/>
          </a:p>
        </p:txBody>
      </p:sp>
    </p:spTree>
    <p:extLst>
      <p:ext uri="{BB962C8B-B14F-4D97-AF65-F5344CB8AC3E}">
        <p14:creationId xmlns:p14="http://schemas.microsoft.com/office/powerpoint/2010/main" val="4166621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glass building with plants on the terrace">
            <a:extLst>
              <a:ext uri="{FF2B5EF4-FFF2-40B4-BE49-F238E27FC236}">
                <a16:creationId xmlns:a16="http://schemas.microsoft.com/office/drawing/2014/main" id="{7946031C-8A48-7840-7429-2C46B7DA9CBB}"/>
              </a:ext>
            </a:extLst>
          </p:cNvPr>
          <p:cNvPicPr>
            <a:picLocks noChangeAspect="1"/>
          </p:cNvPicPr>
          <p:nvPr/>
        </p:nvPicPr>
        <p:blipFill rotWithShape="1">
          <a:blip r:embed="rId3">
            <a:alphaModFix amt="50000"/>
          </a:blip>
          <a:srcRect t="6692" b="9039"/>
          <a:stretch/>
        </p:blipFill>
        <p:spPr>
          <a:xfrm>
            <a:off x="20" y="1"/>
            <a:ext cx="12191980" cy="6857999"/>
          </a:xfrm>
          <a:prstGeom prst="rect">
            <a:avLst/>
          </a:prstGeom>
        </p:spPr>
      </p:pic>
      <p:sp>
        <p:nvSpPr>
          <p:cNvPr id="2" name="Title 1">
            <a:extLst>
              <a:ext uri="{FF2B5EF4-FFF2-40B4-BE49-F238E27FC236}">
                <a16:creationId xmlns:a16="http://schemas.microsoft.com/office/drawing/2014/main" id="{13C059B9-A8FB-F2F9-68AE-67521935CBCC}"/>
              </a:ext>
            </a:extLst>
          </p:cNvPr>
          <p:cNvSpPr>
            <a:spLocks noGrp="1"/>
          </p:cNvSpPr>
          <p:nvPr>
            <p:ph type="ctrTitle"/>
          </p:nvPr>
        </p:nvSpPr>
        <p:spPr>
          <a:xfrm>
            <a:off x="1524000" y="1122362"/>
            <a:ext cx="9144000" cy="2900518"/>
          </a:xfrm>
        </p:spPr>
        <p:txBody>
          <a:bodyPr>
            <a:normAutofit/>
          </a:bodyPr>
          <a:lstStyle/>
          <a:p>
            <a:r>
              <a:rPr lang="en-US">
                <a:solidFill>
                  <a:srgbClr val="FFFFFF"/>
                </a:solidFill>
              </a:rPr>
              <a:t>Green Buildings Act Study</a:t>
            </a:r>
          </a:p>
        </p:txBody>
      </p:sp>
      <p:sp>
        <p:nvSpPr>
          <p:cNvPr id="3" name="Subtitle 2">
            <a:extLst>
              <a:ext uri="{FF2B5EF4-FFF2-40B4-BE49-F238E27FC236}">
                <a16:creationId xmlns:a16="http://schemas.microsoft.com/office/drawing/2014/main" id="{AA002DE4-B580-0827-9016-16E65B3A0447}"/>
              </a:ext>
            </a:extLst>
          </p:cNvPr>
          <p:cNvSpPr>
            <a:spLocks noGrp="1"/>
          </p:cNvSpPr>
          <p:nvPr>
            <p:ph type="subTitle" idx="1"/>
          </p:nvPr>
        </p:nvSpPr>
        <p:spPr>
          <a:xfrm>
            <a:off x="1524000" y="4159404"/>
            <a:ext cx="9144000" cy="1098395"/>
          </a:xfrm>
        </p:spPr>
        <p:txBody>
          <a:bodyPr>
            <a:normAutofit/>
          </a:bodyPr>
          <a:lstStyle/>
          <a:p>
            <a:r>
              <a:rPr lang="en-US" dirty="0">
                <a:solidFill>
                  <a:srgbClr val="FFFFFF"/>
                </a:solidFill>
              </a:rPr>
              <a:t>The Energy Efficiency Group</a:t>
            </a:r>
          </a:p>
          <a:p>
            <a:r>
              <a:rPr lang="en-US" dirty="0">
                <a:solidFill>
                  <a:srgbClr val="FFFFFF"/>
                </a:solidFill>
              </a:rPr>
              <a:t>April 2024</a:t>
            </a:r>
          </a:p>
          <a:p>
            <a:endParaRPr lang="en-US" dirty="0">
              <a:solidFill>
                <a:srgbClr val="FFFFFF"/>
              </a:solidFill>
            </a:endParaRPr>
          </a:p>
        </p:txBody>
      </p:sp>
    </p:spTree>
    <p:extLst>
      <p:ext uri="{BB962C8B-B14F-4D97-AF65-F5344CB8AC3E}">
        <p14:creationId xmlns:p14="http://schemas.microsoft.com/office/powerpoint/2010/main" val="14311673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9AE51E-D146-A9E1-EE49-FC71D775309C}"/>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Education &amp; Outreach</a:t>
            </a:r>
          </a:p>
        </p:txBody>
      </p:sp>
      <p:graphicFrame>
        <p:nvGraphicFramePr>
          <p:cNvPr id="5" name="Content Placeholder 2">
            <a:extLst>
              <a:ext uri="{FF2B5EF4-FFF2-40B4-BE49-F238E27FC236}">
                <a16:creationId xmlns:a16="http://schemas.microsoft.com/office/drawing/2014/main" id="{B86F8ED7-8A19-EC69-2891-B983806A4B11}"/>
              </a:ext>
            </a:extLst>
          </p:cNvPr>
          <p:cNvGraphicFramePr>
            <a:graphicFrameLocks noGrp="1"/>
          </p:cNvGraphicFramePr>
          <p:nvPr>
            <p:ph idx="1"/>
            <p:extLst>
              <p:ext uri="{D42A27DB-BD31-4B8C-83A1-F6EECF244321}">
                <p14:modId xmlns:p14="http://schemas.microsoft.com/office/powerpoint/2010/main" val="278549814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4163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89A84D-DA24-C92D-594C-1835B7B98B63}"/>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Compliance Process Guidance </a:t>
            </a:r>
          </a:p>
        </p:txBody>
      </p:sp>
      <p:sp>
        <p:nvSpPr>
          <p:cNvPr id="3" name="Content Placeholder 2">
            <a:extLst>
              <a:ext uri="{FF2B5EF4-FFF2-40B4-BE49-F238E27FC236}">
                <a16:creationId xmlns:a16="http://schemas.microsoft.com/office/drawing/2014/main" id="{A9F5DD6F-D6C9-7E2E-0759-DB52DF680465}"/>
              </a:ext>
            </a:extLst>
          </p:cNvPr>
          <p:cNvSpPr>
            <a:spLocks noGrp="1"/>
          </p:cNvSpPr>
          <p:nvPr>
            <p:ph idx="1"/>
          </p:nvPr>
        </p:nvSpPr>
        <p:spPr>
          <a:xfrm>
            <a:off x="704539" y="1891970"/>
            <a:ext cx="10391092" cy="4109585"/>
          </a:xfrm>
        </p:spPr>
        <p:txBody>
          <a:bodyPr anchor="ctr">
            <a:normAutofit lnSpcReduction="10000"/>
          </a:bodyPr>
          <a:lstStyle/>
          <a:p>
            <a:r>
              <a:rPr lang="en-US" sz="1800" dirty="0"/>
              <a:t>Recommendation 3: Create and communicate a clear path for verification that utilizes existing systems</a:t>
            </a:r>
          </a:p>
          <a:p>
            <a:endParaRPr lang="en-US" sz="1800" dirty="0"/>
          </a:p>
          <a:p>
            <a:pPr lvl="1" rtl="0" fontAlgn="base">
              <a:spcBef>
                <a:spcPts val="0"/>
              </a:spcBef>
              <a:spcAft>
                <a:spcPts val="1000"/>
              </a:spcAft>
              <a:buFont typeface="Arial" panose="020B0604020202020204" pitchFamily="34" charset="0"/>
              <a:buChar char="•"/>
            </a:pPr>
            <a:r>
              <a:rPr lang="en-US" sz="1800" b="0" i="0" u="none" strike="noStrike" dirty="0">
                <a:effectLst/>
              </a:rPr>
              <a:t>Have a go-to subject matter expert to guide agencies, contractors and facilities managers to appropriate resources to help achieve compliance and navigate the process of doing so</a:t>
            </a:r>
          </a:p>
          <a:p>
            <a:pPr lvl="1" rtl="0" fontAlgn="base">
              <a:spcBef>
                <a:spcPts val="0"/>
              </a:spcBef>
              <a:spcAft>
                <a:spcPts val="1000"/>
              </a:spcAft>
              <a:buFont typeface="Arial" panose="020B0604020202020204" pitchFamily="34" charset="0"/>
              <a:buChar char="•"/>
            </a:pPr>
            <a:r>
              <a:rPr lang="en-US" sz="1800" b="0" i="0" u="none" strike="noStrike" dirty="0">
                <a:effectLst/>
              </a:rPr>
              <a:t>Help agencies determine project eligibility and provide guidance when navigating non-obvious applications and exemptions for compliance with GBA</a:t>
            </a:r>
          </a:p>
          <a:p>
            <a:pPr lvl="1" rtl="0" fontAlgn="base">
              <a:spcBef>
                <a:spcPts val="0"/>
              </a:spcBef>
              <a:spcAft>
                <a:spcPts val="1000"/>
              </a:spcAft>
              <a:buFont typeface="Arial" panose="020B0604020202020204" pitchFamily="34" charset="0"/>
              <a:buChar char="•"/>
            </a:pPr>
            <a:r>
              <a:rPr lang="en-US" sz="1800" b="0" i="0" u="none" strike="noStrike" dirty="0">
                <a:effectLst/>
              </a:rPr>
              <a:t>Serve as liaison for connecting agencies to experts and specialists (i.e. LEED APs, grant writers, architects, builders, and contractor. recommendations)</a:t>
            </a:r>
          </a:p>
          <a:p>
            <a:pPr lvl="1" rtl="0" fontAlgn="base">
              <a:spcBef>
                <a:spcPts val="0"/>
              </a:spcBef>
              <a:spcAft>
                <a:spcPts val="1000"/>
              </a:spcAft>
              <a:buFont typeface="Arial" panose="020B0604020202020204" pitchFamily="34" charset="0"/>
              <a:buChar char="•"/>
            </a:pPr>
            <a:r>
              <a:rPr lang="en-US" sz="1800" b="0" i="0" u="none" strike="noStrike" dirty="0">
                <a:effectLst/>
              </a:rPr>
              <a:t>Direct agencies to appropriate resources and experts when questions arise (i.e. a central compliance website or form, documented examples of compliance with GBA)</a:t>
            </a:r>
          </a:p>
          <a:p>
            <a:pPr lvl="1" rtl="0" fontAlgn="base">
              <a:spcBef>
                <a:spcPts val="0"/>
              </a:spcBef>
              <a:spcAft>
                <a:spcPts val="1000"/>
              </a:spcAft>
              <a:buFont typeface="Arial" panose="020B0604020202020204" pitchFamily="34" charset="0"/>
              <a:buChar char="•"/>
            </a:pPr>
            <a:r>
              <a:rPr lang="en-US" sz="1800" b="0" i="0" u="none" strike="noStrike" dirty="0">
                <a:effectLst/>
              </a:rPr>
              <a:t>Create a community and culture of peer learning; build a culture that supports prioritizing GBA compliance because it benefits the agencies</a:t>
            </a:r>
            <a:br>
              <a:rPr lang="en-US" sz="1800" b="0" dirty="0">
                <a:effectLst/>
              </a:rPr>
            </a:br>
            <a:endParaRPr lang="en-US" sz="1800" b="0" i="0" u="none" strike="noStrike" dirty="0">
              <a:effectLst/>
              <a:latin typeface="Times New Roman" panose="02020603050405020304" pitchFamily="18" charset="0"/>
            </a:endParaRPr>
          </a:p>
          <a:p>
            <a:endParaRPr lang="en-US" sz="1400" dirty="0"/>
          </a:p>
        </p:txBody>
      </p:sp>
    </p:spTree>
    <p:extLst>
      <p:ext uri="{BB962C8B-B14F-4D97-AF65-F5344CB8AC3E}">
        <p14:creationId xmlns:p14="http://schemas.microsoft.com/office/powerpoint/2010/main" val="3088020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F14112-80AF-EA0F-0036-D2018C742D4A}"/>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Funding Guidance</a:t>
            </a:r>
          </a:p>
        </p:txBody>
      </p:sp>
      <p:graphicFrame>
        <p:nvGraphicFramePr>
          <p:cNvPr id="5" name="Content Placeholder 2">
            <a:extLst>
              <a:ext uri="{FF2B5EF4-FFF2-40B4-BE49-F238E27FC236}">
                <a16:creationId xmlns:a16="http://schemas.microsoft.com/office/drawing/2014/main" id="{3C52062E-58CC-BD25-78C3-8812EFBFB89E}"/>
              </a:ext>
            </a:extLst>
          </p:cNvPr>
          <p:cNvGraphicFramePr>
            <a:graphicFrameLocks noGrp="1"/>
          </p:cNvGraphicFramePr>
          <p:nvPr>
            <p:ph idx="1"/>
            <p:extLst>
              <p:ext uri="{D42A27DB-BD31-4B8C-83A1-F6EECF244321}">
                <p14:modId xmlns:p14="http://schemas.microsoft.com/office/powerpoint/2010/main" val="54802017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4149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0540D7-82A7-715A-CA6A-E7E9D65ACA57}"/>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Discussion</a:t>
            </a:r>
          </a:p>
        </p:txBody>
      </p:sp>
      <p:sp>
        <p:nvSpPr>
          <p:cNvPr id="3" name="Content Placeholder 2">
            <a:extLst>
              <a:ext uri="{FF2B5EF4-FFF2-40B4-BE49-F238E27FC236}">
                <a16:creationId xmlns:a16="http://schemas.microsoft.com/office/drawing/2014/main" id="{80423945-FA01-5F47-5CF3-E83A983D2E56}"/>
              </a:ext>
            </a:extLst>
          </p:cNvPr>
          <p:cNvSpPr>
            <a:spLocks noGrp="1"/>
          </p:cNvSpPr>
          <p:nvPr>
            <p:ph idx="1"/>
          </p:nvPr>
        </p:nvSpPr>
        <p:spPr>
          <a:xfrm>
            <a:off x="659567" y="1885279"/>
            <a:ext cx="10436063" cy="4116276"/>
          </a:xfrm>
        </p:spPr>
        <p:txBody>
          <a:bodyPr anchor="t">
            <a:normAutofit/>
          </a:bodyPr>
          <a:lstStyle/>
          <a:p>
            <a:pPr marL="0" indent="0" fontAlgn="base">
              <a:spcBef>
                <a:spcPts val="0"/>
              </a:spcBef>
              <a:buNone/>
            </a:pPr>
            <a:endParaRPr lang="en-US" sz="2400" b="0" i="0" u="none" strike="noStrike" dirty="0">
              <a:solidFill>
                <a:srgbClr val="000000"/>
              </a:solidFill>
              <a:effectLst/>
            </a:endParaRPr>
          </a:p>
          <a:p>
            <a:pPr fontAlgn="base">
              <a:spcBef>
                <a:spcPts val="0"/>
              </a:spcBef>
            </a:pPr>
            <a:r>
              <a:rPr lang="en-US" sz="2400" b="0" i="0" u="none" strike="noStrike" dirty="0">
                <a:solidFill>
                  <a:srgbClr val="000000"/>
                </a:solidFill>
                <a:effectLst/>
              </a:rPr>
              <a:t>How do you see the committee getting involved with the recommendations (education &amp; outreach, staff support, funding support)?</a:t>
            </a:r>
          </a:p>
          <a:p>
            <a:pPr fontAlgn="base">
              <a:spcBef>
                <a:spcPts val="0"/>
              </a:spcBef>
            </a:pPr>
            <a:endParaRPr lang="en-US" sz="2400" b="0" i="0" u="none" strike="noStrike" dirty="0">
              <a:solidFill>
                <a:srgbClr val="000000"/>
              </a:solidFill>
              <a:effectLst/>
            </a:endParaRPr>
          </a:p>
          <a:p>
            <a:pPr fontAlgn="base">
              <a:spcBef>
                <a:spcPts val="0"/>
              </a:spcBef>
            </a:pPr>
            <a:r>
              <a:rPr lang="en-US" sz="2400" b="0" i="0" u="none" strike="noStrike" dirty="0">
                <a:solidFill>
                  <a:srgbClr val="000000"/>
                </a:solidFill>
                <a:effectLst/>
              </a:rPr>
              <a:t>How do you see your role at your organization (or as an individual) playing a part in carrying out these recommendations?</a:t>
            </a:r>
          </a:p>
          <a:p>
            <a:pPr marL="0" indent="0" fontAlgn="base">
              <a:spcBef>
                <a:spcPts val="0"/>
              </a:spcBef>
              <a:buNone/>
            </a:pPr>
            <a:endParaRPr lang="en-US" sz="2400" b="0" i="0" u="none" strike="noStrike" dirty="0">
              <a:solidFill>
                <a:srgbClr val="000000"/>
              </a:solidFill>
              <a:effectLst/>
            </a:endParaRPr>
          </a:p>
          <a:p>
            <a:pPr fontAlgn="base">
              <a:spcBef>
                <a:spcPts val="0"/>
              </a:spcBef>
            </a:pPr>
            <a:r>
              <a:rPr lang="en-US" sz="2400" b="0" i="0" u="none" strike="noStrike" dirty="0">
                <a:solidFill>
                  <a:srgbClr val="000000"/>
                </a:solidFill>
                <a:effectLst/>
              </a:rPr>
              <a:t>Is there anything that we as a committee should consider as a key next step that is not included in the study?</a:t>
            </a:r>
          </a:p>
          <a:p>
            <a:endParaRPr lang="en-US" sz="2000" dirty="0"/>
          </a:p>
        </p:txBody>
      </p:sp>
    </p:spTree>
    <p:extLst>
      <p:ext uri="{BB962C8B-B14F-4D97-AF65-F5344CB8AC3E}">
        <p14:creationId xmlns:p14="http://schemas.microsoft.com/office/powerpoint/2010/main" val="269517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7" name="Rectangle 2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6B4838-9006-E007-27D6-A8BA2F80A378}"/>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a:t>Agenda</a:t>
            </a:r>
          </a:p>
        </p:txBody>
      </p:sp>
      <p:sp>
        <p:nvSpPr>
          <p:cNvPr id="3" name="Content Placeholder 2">
            <a:extLst>
              <a:ext uri="{FF2B5EF4-FFF2-40B4-BE49-F238E27FC236}">
                <a16:creationId xmlns:a16="http://schemas.microsoft.com/office/drawing/2014/main" id="{A4AA9EC3-217A-51DA-EE28-B17C725A9D4D}"/>
              </a:ext>
            </a:extLst>
          </p:cNvPr>
          <p:cNvSpPr>
            <a:spLocks noGrp="1"/>
          </p:cNvSpPr>
          <p:nvPr>
            <p:ph sz="half" idx="1"/>
          </p:nvPr>
        </p:nvSpPr>
        <p:spPr>
          <a:xfrm>
            <a:off x="761802" y="2743200"/>
            <a:ext cx="4646905" cy="3613149"/>
          </a:xfrm>
        </p:spPr>
        <p:txBody>
          <a:bodyPr vert="horz" lIns="91440" tIns="45720" rIns="91440" bIns="45720" rtlCol="0" anchor="ctr">
            <a:normAutofit/>
          </a:bodyPr>
          <a:lstStyle/>
          <a:p>
            <a:pPr marL="514350" fontAlgn="base">
              <a:spcAft>
                <a:spcPts val="0"/>
              </a:spcAft>
            </a:pPr>
            <a:r>
              <a:rPr lang="en-US" sz="2000"/>
              <a:t>Study Overview</a:t>
            </a:r>
          </a:p>
          <a:p>
            <a:pPr marL="514350" fontAlgn="base">
              <a:spcAft>
                <a:spcPts val="0"/>
              </a:spcAft>
            </a:pPr>
            <a:r>
              <a:rPr lang="en-US" sz="2000"/>
              <a:t>Best Practices</a:t>
            </a:r>
          </a:p>
          <a:p>
            <a:pPr marL="514350" fontAlgn="base">
              <a:spcAft>
                <a:spcPts val="0"/>
              </a:spcAft>
            </a:pPr>
            <a:r>
              <a:rPr lang="en-US" sz="2000"/>
              <a:t>Awareness &amp; Evaluation </a:t>
            </a:r>
          </a:p>
          <a:p>
            <a:pPr marL="514350" fontAlgn="base">
              <a:spcAft>
                <a:spcPts val="0"/>
              </a:spcAft>
            </a:pPr>
            <a:r>
              <a:rPr lang="en-US" sz="2000"/>
              <a:t>Methods</a:t>
            </a:r>
          </a:p>
          <a:p>
            <a:pPr marL="514350" fontAlgn="base">
              <a:spcAft>
                <a:spcPts val="0"/>
              </a:spcAft>
            </a:pPr>
            <a:r>
              <a:rPr lang="en-US" sz="2000"/>
              <a:t>Findings</a:t>
            </a:r>
          </a:p>
          <a:p>
            <a:pPr marL="514350" fontAlgn="base">
              <a:spcAft>
                <a:spcPts val="0"/>
              </a:spcAft>
            </a:pPr>
            <a:r>
              <a:rPr lang="en-US" sz="2000"/>
              <a:t>Recommendations &amp; Next steps </a:t>
            </a:r>
          </a:p>
          <a:p>
            <a:pPr marL="514350" fontAlgn="base">
              <a:spcAft>
                <a:spcPts val="0"/>
              </a:spcAft>
            </a:pPr>
            <a:r>
              <a:rPr lang="en-US" sz="2000"/>
              <a:t>Discussion</a:t>
            </a:r>
          </a:p>
          <a:p>
            <a:endParaRPr lang="en-US" sz="2000" dirty="0"/>
          </a:p>
        </p:txBody>
      </p:sp>
      <p:pic>
        <p:nvPicPr>
          <p:cNvPr id="8" name="Picture 7" descr="A building with a lot of windows&#10;&#10;Description automatically generated">
            <a:extLst>
              <a:ext uri="{FF2B5EF4-FFF2-40B4-BE49-F238E27FC236}">
                <a16:creationId xmlns:a16="http://schemas.microsoft.com/office/drawing/2014/main" id="{485279DC-7D15-9A76-580F-3B6DF5049153}"/>
              </a:ext>
            </a:extLst>
          </p:cNvPr>
          <p:cNvPicPr>
            <a:picLocks noChangeAspect="1"/>
          </p:cNvPicPr>
          <p:nvPr/>
        </p:nvPicPr>
        <p:blipFill rotWithShape="1">
          <a:blip r:embed="rId3"/>
          <a:srcRect t="1490" r="-2" b="3833"/>
          <a:stretch/>
        </p:blipFill>
        <p:spPr>
          <a:xfrm>
            <a:off x="6096000" y="1"/>
            <a:ext cx="6102825" cy="6858000"/>
          </a:xfrm>
          <a:prstGeom prst="rect">
            <a:avLst/>
          </a:prstGeom>
        </p:spPr>
      </p:pic>
      <p:sp>
        <p:nvSpPr>
          <p:cNvPr id="10" name="TextBox 9">
            <a:extLst>
              <a:ext uri="{FF2B5EF4-FFF2-40B4-BE49-F238E27FC236}">
                <a16:creationId xmlns:a16="http://schemas.microsoft.com/office/drawing/2014/main" id="{1BA9DD93-4A63-30D3-0D80-4637D4A6DDAC}"/>
              </a:ext>
            </a:extLst>
          </p:cNvPr>
          <p:cNvSpPr txBox="1"/>
          <p:nvPr/>
        </p:nvSpPr>
        <p:spPr>
          <a:xfrm>
            <a:off x="6096000" y="6577263"/>
            <a:ext cx="6102825" cy="280738"/>
          </a:xfrm>
          <a:prstGeom prst="rect">
            <a:avLst/>
          </a:prstGeom>
          <a:solidFill>
            <a:srgbClr val="000000">
              <a:alpha val="50000"/>
            </a:srgbClr>
          </a:solidFill>
          <a:ln>
            <a:noFill/>
          </a:ln>
        </p:spPr>
        <p:txBody>
          <a:bodyPr wrap="square" rtlCol="0">
            <a:noAutofit/>
          </a:bodyPr>
          <a:lstStyle/>
          <a:p>
            <a:pPr algn="ctr">
              <a:spcAft>
                <a:spcPts val="600"/>
              </a:spcAft>
            </a:pPr>
            <a:r>
              <a:rPr lang="en-US" sz="1300" dirty="0">
                <a:solidFill>
                  <a:srgbClr val="FFFFFF"/>
                </a:solidFill>
              </a:rPr>
              <a:t>Image copyright Ai3 Architects</a:t>
            </a:r>
          </a:p>
        </p:txBody>
      </p:sp>
    </p:spTree>
    <p:extLst>
      <p:ext uri="{BB962C8B-B14F-4D97-AF65-F5344CB8AC3E}">
        <p14:creationId xmlns:p14="http://schemas.microsoft.com/office/powerpoint/2010/main" val="310477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03EEF-7424-560F-1335-E99324326FA7}"/>
              </a:ext>
            </a:extLst>
          </p:cNvPr>
          <p:cNvSpPr>
            <a:spLocks noGrp="1"/>
          </p:cNvSpPr>
          <p:nvPr>
            <p:ph type="title"/>
          </p:nvPr>
        </p:nvSpPr>
        <p:spPr>
          <a:xfrm>
            <a:off x="5868557" y="1138036"/>
            <a:ext cx="5444382" cy="1402470"/>
          </a:xfrm>
        </p:spPr>
        <p:txBody>
          <a:bodyPr anchor="t">
            <a:normAutofit/>
          </a:bodyPr>
          <a:lstStyle/>
          <a:p>
            <a:r>
              <a:rPr lang="en-US" sz="3200"/>
              <a:t>Study Overview</a:t>
            </a:r>
          </a:p>
        </p:txBody>
      </p:sp>
      <p:pic>
        <p:nvPicPr>
          <p:cNvPr id="5" name="Picture 4" descr="Single tree on a field with cityscape in foggy distance">
            <a:extLst>
              <a:ext uri="{FF2B5EF4-FFF2-40B4-BE49-F238E27FC236}">
                <a16:creationId xmlns:a16="http://schemas.microsoft.com/office/drawing/2014/main" id="{252D63A8-5376-4BD0-650F-1912E1DD98FD}"/>
              </a:ext>
            </a:extLst>
          </p:cNvPr>
          <p:cNvPicPr>
            <a:picLocks noChangeAspect="1"/>
          </p:cNvPicPr>
          <p:nvPr/>
        </p:nvPicPr>
        <p:blipFill rotWithShape="1">
          <a:blip r:embed="rId2"/>
          <a:srcRect r="5005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2CE9DB-4708-F83D-3EF1-C659214F66EE}"/>
              </a:ext>
            </a:extLst>
          </p:cNvPr>
          <p:cNvSpPr>
            <a:spLocks noGrp="1"/>
          </p:cNvSpPr>
          <p:nvPr>
            <p:ph idx="1"/>
          </p:nvPr>
        </p:nvSpPr>
        <p:spPr>
          <a:xfrm>
            <a:off x="5868557" y="2551176"/>
            <a:ext cx="5444382" cy="3591207"/>
          </a:xfrm>
        </p:spPr>
        <p:txBody>
          <a:bodyPr>
            <a:normAutofit/>
          </a:bodyPr>
          <a:lstStyle/>
          <a:p>
            <a:r>
              <a:rPr lang="en-US" sz="2000" b="0" i="0" u="none" strike="noStrike">
                <a:effectLst/>
                <a:latin typeface="Arial" panose="020B0604020202020204" pitchFamily="34" charset="0"/>
              </a:rPr>
              <a:t>The Rhode Island Green Buildings Act Study was conducted to provide recommendations for the Green Buildings Advisory Committee (GBAC), drawn from best practices from the field for implementing similar legislation and evaluation of current awareness and application of the Act in Rhode Island.</a:t>
            </a:r>
            <a:endParaRPr lang="en-US" sz="2000"/>
          </a:p>
          <a:p>
            <a:endParaRPr lang="en-US" sz="2000"/>
          </a:p>
        </p:txBody>
      </p:sp>
    </p:spTree>
    <p:extLst>
      <p:ext uri="{BB962C8B-B14F-4D97-AF65-F5344CB8AC3E}">
        <p14:creationId xmlns:p14="http://schemas.microsoft.com/office/powerpoint/2010/main" val="543793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457CA-0A59-9617-E1FE-554901CB768E}"/>
              </a:ext>
            </a:extLst>
          </p:cNvPr>
          <p:cNvSpPr>
            <a:spLocks noGrp="1"/>
          </p:cNvSpPr>
          <p:nvPr>
            <p:ph type="title"/>
          </p:nvPr>
        </p:nvSpPr>
        <p:spPr/>
        <p:txBody>
          <a:bodyPr/>
          <a:lstStyle/>
          <a:p>
            <a:r>
              <a:rPr lang="en-US" dirty="0"/>
              <a:t>Best Practices</a:t>
            </a:r>
          </a:p>
        </p:txBody>
      </p:sp>
      <p:graphicFrame>
        <p:nvGraphicFramePr>
          <p:cNvPr id="5" name="Content Placeholder 2">
            <a:extLst>
              <a:ext uri="{FF2B5EF4-FFF2-40B4-BE49-F238E27FC236}">
                <a16:creationId xmlns:a16="http://schemas.microsoft.com/office/drawing/2014/main" id="{BEB43387-0509-D757-7D0D-AC0372E5D65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4137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C707DE-84D4-339B-B49A-07AC1C09B455}"/>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Awareness &amp; Evaluation: Methods</a:t>
            </a:r>
          </a:p>
        </p:txBody>
      </p:sp>
      <p:graphicFrame>
        <p:nvGraphicFramePr>
          <p:cNvPr id="5" name="Content Placeholder 2">
            <a:extLst>
              <a:ext uri="{FF2B5EF4-FFF2-40B4-BE49-F238E27FC236}">
                <a16:creationId xmlns:a16="http://schemas.microsoft.com/office/drawing/2014/main" id="{55EE8786-2818-CFFE-BD3B-738AEE882B57}"/>
              </a:ext>
            </a:extLst>
          </p:cNvPr>
          <p:cNvGraphicFramePr>
            <a:graphicFrameLocks noGrp="1"/>
          </p:cNvGraphicFramePr>
          <p:nvPr>
            <p:ph idx="1"/>
            <p:extLst>
              <p:ext uri="{D42A27DB-BD31-4B8C-83A1-F6EECF244321}">
                <p14:modId xmlns:p14="http://schemas.microsoft.com/office/powerpoint/2010/main" val="180736635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19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40E72F-F343-FCEB-9D26-52EFF41DABE3}"/>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Findings</a:t>
            </a:r>
          </a:p>
        </p:txBody>
      </p:sp>
      <p:graphicFrame>
        <p:nvGraphicFramePr>
          <p:cNvPr id="5" name="Content Placeholder 2">
            <a:extLst>
              <a:ext uri="{FF2B5EF4-FFF2-40B4-BE49-F238E27FC236}">
                <a16:creationId xmlns:a16="http://schemas.microsoft.com/office/drawing/2014/main" id="{5C6BE809-44F1-0BF4-F291-ED720BB06881}"/>
              </a:ext>
            </a:extLst>
          </p:cNvPr>
          <p:cNvGraphicFramePr>
            <a:graphicFrameLocks noGrp="1"/>
          </p:cNvGraphicFramePr>
          <p:nvPr>
            <p:ph idx="1"/>
            <p:extLst>
              <p:ext uri="{D42A27DB-BD31-4B8C-83A1-F6EECF244321}">
                <p14:modId xmlns:p14="http://schemas.microsoft.com/office/powerpoint/2010/main" val="256678956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6424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F8F738-0F64-2B1B-0C96-2E0CC77F4514}"/>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Findings (cont’d)</a:t>
            </a:r>
          </a:p>
        </p:txBody>
      </p:sp>
      <p:graphicFrame>
        <p:nvGraphicFramePr>
          <p:cNvPr id="5" name="Content Placeholder 2">
            <a:extLst>
              <a:ext uri="{FF2B5EF4-FFF2-40B4-BE49-F238E27FC236}">
                <a16:creationId xmlns:a16="http://schemas.microsoft.com/office/drawing/2014/main" id="{683E0EFF-4E87-3D8B-EB73-EDD2F46BFF14}"/>
              </a:ext>
            </a:extLst>
          </p:cNvPr>
          <p:cNvGraphicFramePr>
            <a:graphicFrameLocks noGrp="1"/>
          </p:cNvGraphicFramePr>
          <p:nvPr>
            <p:ph idx="1"/>
            <p:extLst>
              <p:ext uri="{D42A27DB-BD31-4B8C-83A1-F6EECF244321}">
                <p14:modId xmlns:p14="http://schemas.microsoft.com/office/powerpoint/2010/main" val="401343612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831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DEFE4-A89A-F15B-E9E4-6BBC9CF5C681}"/>
              </a:ext>
            </a:extLst>
          </p:cNvPr>
          <p:cNvSpPr>
            <a:spLocks noGrp="1"/>
          </p:cNvSpPr>
          <p:nvPr>
            <p:ph type="title"/>
          </p:nvPr>
        </p:nvSpPr>
        <p:spPr>
          <a:xfrm>
            <a:off x="762000" y="1138036"/>
            <a:ext cx="4085665" cy="1402470"/>
          </a:xfrm>
        </p:spPr>
        <p:txBody>
          <a:bodyPr vert="horz" lIns="91440" tIns="45720" rIns="91440" bIns="45720" rtlCol="0" anchor="t">
            <a:normAutofit/>
          </a:bodyPr>
          <a:lstStyle/>
          <a:p>
            <a:r>
              <a:rPr lang="en-US" sz="3200"/>
              <a:t>4 Key Recommendations</a:t>
            </a: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307478-B9A0-C47B-4658-6FFAAA15A552}"/>
              </a:ext>
            </a:extLst>
          </p:cNvPr>
          <p:cNvSpPr>
            <a:spLocks noGrp="1"/>
          </p:cNvSpPr>
          <p:nvPr>
            <p:ph sz="half" idx="1"/>
          </p:nvPr>
        </p:nvSpPr>
        <p:spPr>
          <a:xfrm>
            <a:off x="0" y="2308485"/>
            <a:ext cx="5171607" cy="4122295"/>
          </a:xfrm>
        </p:spPr>
        <p:txBody>
          <a:bodyPr vert="horz" lIns="91440" tIns="45720" rIns="91440" bIns="45720" rtlCol="0">
            <a:normAutofit/>
          </a:bodyPr>
          <a:lstStyle/>
          <a:p>
            <a:pPr marL="1028700" lvl="1" indent="-342900" fontAlgn="base">
              <a:spcAft>
                <a:spcPts val="0"/>
              </a:spcAft>
              <a:buFont typeface="+mj-lt"/>
              <a:buAutoNum type="arabicPeriod"/>
            </a:pPr>
            <a:r>
              <a:rPr lang="en-US" sz="1800" dirty="0"/>
              <a:t>​​Establish GBA Coordinator(s), as staff responsible for coordinating with public agencies to ensure compliance with the Green Buildings Act</a:t>
            </a:r>
          </a:p>
          <a:p>
            <a:pPr marL="1028700" lvl="1" indent="-342900" fontAlgn="base">
              <a:spcAft>
                <a:spcPts val="0"/>
              </a:spcAft>
              <a:buFont typeface="+mj-lt"/>
              <a:buAutoNum type="arabicPeriod"/>
            </a:pPr>
            <a:r>
              <a:rPr lang="en-US" sz="1800" dirty="0"/>
              <a:t>Coordinate widespread awareness and education efforts across a variety of stakeholders</a:t>
            </a:r>
          </a:p>
          <a:p>
            <a:pPr marL="1028700" lvl="1" indent="-342900" fontAlgn="base">
              <a:spcAft>
                <a:spcPts val="0"/>
              </a:spcAft>
              <a:buFont typeface="+mj-lt"/>
              <a:buAutoNum type="arabicPeriod"/>
            </a:pPr>
            <a:r>
              <a:rPr lang="en-US" sz="1800" dirty="0"/>
              <a:t>Create and communicate a clear path for verification that utilizes existing systems</a:t>
            </a:r>
          </a:p>
          <a:p>
            <a:pPr marL="1028700" lvl="1" indent="-342900" fontAlgn="base">
              <a:spcAft>
                <a:spcPts val="0"/>
              </a:spcAft>
              <a:buFont typeface="+mj-lt"/>
              <a:buAutoNum type="arabicPeriod"/>
            </a:pPr>
            <a:r>
              <a:rPr lang="en-US" sz="1800" dirty="0"/>
              <a:t>Utilize incentives to support compliance, through funding for education, planning, and implementation</a:t>
            </a:r>
          </a:p>
          <a:p>
            <a:endParaRPr lang="en-US" sz="1600" dirty="0"/>
          </a:p>
        </p:txBody>
      </p:sp>
      <p:pic>
        <p:nvPicPr>
          <p:cNvPr id="5" name="Picture 4" descr="White puzzle with one red piece">
            <a:extLst>
              <a:ext uri="{FF2B5EF4-FFF2-40B4-BE49-F238E27FC236}">
                <a16:creationId xmlns:a16="http://schemas.microsoft.com/office/drawing/2014/main" id="{27626294-8892-24ED-0DA7-95278F3BFEAE}"/>
              </a:ext>
            </a:extLst>
          </p:cNvPr>
          <p:cNvPicPr>
            <a:picLocks noChangeAspect="1"/>
          </p:cNvPicPr>
          <p:nvPr/>
        </p:nvPicPr>
        <p:blipFill rotWithShape="1">
          <a:blip r:embed="rId3"/>
          <a:srcRect l="23977" r="22373"/>
          <a:stretch/>
        </p:blipFill>
        <p:spPr>
          <a:xfrm>
            <a:off x="5650992" y="10"/>
            <a:ext cx="6541008" cy="6857990"/>
          </a:xfrm>
          <a:prstGeom prst="rect">
            <a:avLst/>
          </a:prstGeom>
        </p:spPr>
      </p:pic>
    </p:spTree>
    <p:extLst>
      <p:ext uri="{BB962C8B-B14F-4D97-AF65-F5344CB8AC3E}">
        <p14:creationId xmlns:p14="http://schemas.microsoft.com/office/powerpoint/2010/main" val="3773216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B73C62-6A95-515A-EAAF-657AB7D7E9C1}"/>
              </a:ext>
            </a:extLst>
          </p:cNvPr>
          <p:cNvSpPr>
            <a:spLocks noGrp="1"/>
          </p:cNvSpPr>
          <p:nvPr>
            <p:ph type="title"/>
          </p:nvPr>
        </p:nvSpPr>
        <p:spPr>
          <a:xfrm>
            <a:off x="804672" y="802955"/>
            <a:ext cx="4977976" cy="1454051"/>
          </a:xfrm>
        </p:spPr>
        <p:txBody>
          <a:bodyPr vert="horz" lIns="91440" tIns="45720" rIns="91440" bIns="45720" rtlCol="0" anchor="ctr">
            <a:normAutofit/>
          </a:bodyPr>
          <a:lstStyle/>
          <a:p>
            <a:r>
              <a:rPr lang="en-US" sz="3600" kern="1200">
                <a:solidFill>
                  <a:schemeClr val="tx2"/>
                </a:solidFill>
                <a:latin typeface="+mj-lt"/>
                <a:ea typeface="+mj-ea"/>
                <a:cs typeface="+mj-cs"/>
              </a:rPr>
              <a:t>GBA Coordinator: Job Summary</a:t>
            </a:r>
          </a:p>
        </p:txBody>
      </p:sp>
      <p:sp>
        <p:nvSpPr>
          <p:cNvPr id="3" name="Content Placeholder 2">
            <a:extLst>
              <a:ext uri="{FF2B5EF4-FFF2-40B4-BE49-F238E27FC236}">
                <a16:creationId xmlns:a16="http://schemas.microsoft.com/office/drawing/2014/main" id="{9583547A-F1A7-F533-875A-1CC47B0B59FA}"/>
              </a:ext>
            </a:extLst>
          </p:cNvPr>
          <p:cNvSpPr>
            <a:spLocks noGrp="1"/>
          </p:cNvSpPr>
          <p:nvPr>
            <p:ph sz="half" idx="1"/>
          </p:nvPr>
        </p:nvSpPr>
        <p:spPr>
          <a:xfrm>
            <a:off x="804672" y="2421682"/>
            <a:ext cx="4977578" cy="3639289"/>
          </a:xfrm>
        </p:spPr>
        <p:txBody>
          <a:bodyPr vert="horz" lIns="91440" tIns="45720" rIns="91440" bIns="45720" rtlCol="0" anchor="ctr">
            <a:normAutofit/>
          </a:bodyPr>
          <a:lstStyle/>
          <a:p>
            <a:r>
              <a:rPr lang="en-US" sz="1800">
                <a:solidFill>
                  <a:schemeClr val="tx2"/>
                </a:solidFill>
              </a:rPr>
              <a:t>Recommendation 1: ​​Establish GBA Coordinator(s), as staff responsible for coordinating with public agencies to ensure compliance with the Green Buildings Act</a:t>
            </a:r>
          </a:p>
          <a:p>
            <a:r>
              <a:rPr lang="en-US" sz="1800">
                <a:solidFill>
                  <a:schemeClr val="tx2"/>
                </a:solidFill>
              </a:rPr>
              <a:t>This coordinator(s) role is to address the three gap areas identified in the study:</a:t>
            </a:r>
          </a:p>
          <a:p>
            <a:pPr lvl="1"/>
            <a:r>
              <a:rPr lang="en-US" sz="1800">
                <a:solidFill>
                  <a:schemeClr val="tx2"/>
                </a:solidFill>
              </a:rPr>
              <a:t>Education &amp; outreach (50%)</a:t>
            </a:r>
          </a:p>
          <a:p>
            <a:pPr lvl="1"/>
            <a:r>
              <a:rPr lang="en-US" sz="1800">
                <a:solidFill>
                  <a:schemeClr val="tx2"/>
                </a:solidFill>
              </a:rPr>
              <a:t>Funding guidance (30%)</a:t>
            </a:r>
          </a:p>
          <a:p>
            <a:pPr lvl="1"/>
            <a:r>
              <a:rPr lang="en-US" sz="1800">
                <a:solidFill>
                  <a:schemeClr val="tx2"/>
                </a:solidFill>
              </a:rPr>
              <a:t>Compliance process guidance (20%)</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Users">
            <a:extLst>
              <a:ext uri="{FF2B5EF4-FFF2-40B4-BE49-F238E27FC236}">
                <a16:creationId xmlns:a16="http://schemas.microsoft.com/office/drawing/2014/main" id="{F1732838-95F0-81E8-203C-A16DFAB6A3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3069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342</TotalTime>
  <Words>726</Words>
  <Application>Microsoft Macintosh PowerPoint</Application>
  <PresentationFormat>Widescreen</PresentationFormat>
  <Paragraphs>89</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Times New Roman</vt:lpstr>
      <vt:lpstr>Office Theme</vt:lpstr>
      <vt:lpstr>Green Buildings Act Study</vt:lpstr>
      <vt:lpstr>Agenda</vt:lpstr>
      <vt:lpstr>Study Overview</vt:lpstr>
      <vt:lpstr>Best Practices</vt:lpstr>
      <vt:lpstr>Awareness &amp; Evaluation: Methods</vt:lpstr>
      <vt:lpstr>Findings</vt:lpstr>
      <vt:lpstr>Findings (cont’d)</vt:lpstr>
      <vt:lpstr>4 Key Recommendations</vt:lpstr>
      <vt:lpstr>GBA Coordinator: Job Summary</vt:lpstr>
      <vt:lpstr>Education &amp; Outreach</vt:lpstr>
      <vt:lpstr>Compliance Process Guidance </vt:lpstr>
      <vt:lpstr>Funding Guidance</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Buildings Act Study</dc:title>
  <dc:creator>Brittany Becker</dc:creator>
  <cp:lastModifiedBy>Brittany Becker</cp:lastModifiedBy>
  <cp:revision>5</cp:revision>
  <dcterms:created xsi:type="dcterms:W3CDTF">2024-04-04T13:38:27Z</dcterms:created>
  <dcterms:modified xsi:type="dcterms:W3CDTF">2024-04-10T18:26:17Z</dcterms:modified>
</cp:coreProperties>
</file>